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61" r:id="rId4"/>
    <p:sldId id="262" r:id="rId5"/>
    <p:sldId id="257" r:id="rId6"/>
    <p:sldId id="258" r:id="rId7"/>
    <p:sldId id="259" r:id="rId8"/>
    <p:sldId id="260" r:id="rId9"/>
    <p:sldId id="264" r:id="rId10"/>
    <p:sldId id="263" r:id="rId11"/>
    <p:sldId id="346" r:id="rId12"/>
    <p:sldId id="344" r:id="rId13"/>
    <p:sldId id="335" r:id="rId14"/>
    <p:sldId id="352" r:id="rId15"/>
    <p:sldId id="334" r:id="rId16"/>
    <p:sldId id="350" r:id="rId17"/>
    <p:sldId id="338" r:id="rId18"/>
    <p:sldId id="269" r:id="rId19"/>
    <p:sldId id="270" r:id="rId20"/>
    <p:sldId id="268" r:id="rId21"/>
    <p:sldId id="271" r:id="rId22"/>
    <p:sldId id="275" r:id="rId23"/>
    <p:sldId id="276" r:id="rId24"/>
    <p:sldId id="274" r:id="rId25"/>
    <p:sldId id="273" r:id="rId26"/>
    <p:sldId id="277" r:id="rId27"/>
    <p:sldId id="280" r:id="rId28"/>
    <p:sldId id="308" r:id="rId29"/>
    <p:sldId id="351" r:id="rId30"/>
    <p:sldId id="281" r:id="rId31"/>
    <p:sldId id="333" r:id="rId32"/>
    <p:sldId id="284" r:id="rId33"/>
    <p:sldId id="278" r:id="rId34"/>
    <p:sldId id="285" r:id="rId35"/>
    <p:sldId id="283" r:id="rId36"/>
    <p:sldId id="282" r:id="rId37"/>
    <p:sldId id="288" r:id="rId38"/>
    <p:sldId id="287" r:id="rId39"/>
    <p:sldId id="290" r:id="rId40"/>
    <p:sldId id="349" r:id="rId41"/>
    <p:sldId id="293" r:id="rId42"/>
    <p:sldId id="294" r:id="rId43"/>
    <p:sldId id="295" r:id="rId44"/>
    <p:sldId id="292" r:id="rId45"/>
    <p:sldId id="296" r:id="rId46"/>
    <p:sldId id="291" r:id="rId47"/>
    <p:sldId id="299" r:id="rId48"/>
    <p:sldId id="298" r:id="rId49"/>
    <p:sldId id="297" r:id="rId50"/>
    <p:sldId id="300" r:id="rId51"/>
    <p:sldId id="303" r:id="rId52"/>
    <p:sldId id="302" r:id="rId53"/>
    <p:sldId id="301" r:id="rId54"/>
  </p:sldIdLst>
  <p:sldSz cx="10691495" cy="7559675"/>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4" autoAdjust="0"/>
    <p:restoredTop sz="94660"/>
  </p:normalViewPr>
  <p:slideViewPr>
    <p:cSldViewPr snapToGrid="0">
      <p:cViewPr>
        <p:scale>
          <a:sx n="70" d="100"/>
          <a:sy n="70" d="100"/>
        </p:scale>
        <p:origin x="8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36470" y="504000"/>
            <a:ext cx="3448448" cy="1764000"/>
          </a:xfrm>
        </p:spPr>
        <p:txBody>
          <a:bodyPr anchor="b"/>
          <a:lstStyle>
            <a:lvl1pPr>
              <a:defRPr sz="3530"/>
            </a:lvl1pPr>
          </a:lstStyle>
          <a:p>
            <a:r>
              <a:rPr lang="zh-CN" altLang="en-US"/>
              <a:t>单击此处编辑母版标题样式</a:t>
            </a:r>
            <a:endParaRPr lang="zh-CN" altLang="en-US"/>
          </a:p>
        </p:txBody>
      </p:sp>
      <p:sp>
        <p:nvSpPr>
          <p:cNvPr id="3" name="图片占位符 2"/>
          <p:cNvSpPr>
            <a:spLocks noGrp="1"/>
          </p:cNvSpPr>
          <p:nvPr>
            <p:ph type="pic" idx="1"/>
          </p:nvPr>
        </p:nvSpPr>
        <p:spPr>
          <a:xfrm>
            <a:off x="4545495" y="1088500"/>
            <a:ext cx="5412825" cy="5372500"/>
          </a:xfrm>
        </p:spPr>
        <p:txBody>
          <a:bodyPr/>
          <a:lstStyle>
            <a:lvl1pPr marL="0" indent="0">
              <a:buNone/>
              <a:defRPr sz="3530"/>
            </a:lvl1pPr>
            <a:lvl2pPr marL="504190" indent="0">
              <a:buNone/>
              <a:defRPr sz="3085"/>
            </a:lvl2pPr>
            <a:lvl3pPr marL="1007745" indent="0">
              <a:buNone/>
              <a:defRPr sz="2645"/>
            </a:lvl3pPr>
            <a:lvl4pPr marL="1511935" indent="0">
              <a:buNone/>
              <a:defRPr sz="2205"/>
            </a:lvl4pPr>
            <a:lvl5pPr marL="2016125" indent="0">
              <a:buNone/>
              <a:defRPr sz="2205"/>
            </a:lvl5pPr>
            <a:lvl6pPr marL="2520315" indent="0">
              <a:buNone/>
              <a:defRPr sz="2205"/>
            </a:lvl6pPr>
            <a:lvl7pPr marL="3023870" indent="0">
              <a:buNone/>
              <a:defRPr sz="2205"/>
            </a:lvl7pPr>
            <a:lvl8pPr marL="3528060" indent="0">
              <a:buNone/>
              <a:defRPr sz="2205"/>
            </a:lvl8pPr>
            <a:lvl9pPr marL="4032250" indent="0">
              <a:buNone/>
              <a:defRPr sz="2205"/>
            </a:lvl9pPr>
          </a:lstStyle>
          <a:p>
            <a:endParaRPr lang="zh-CN" altLang="en-US"/>
          </a:p>
        </p:txBody>
      </p:sp>
      <p:sp>
        <p:nvSpPr>
          <p:cNvPr id="4" name="文本占位符 3"/>
          <p:cNvSpPr>
            <a:spLocks noGrp="1"/>
          </p:cNvSpPr>
          <p:nvPr>
            <p:ph type="body" sz="half" idx="2"/>
          </p:nvPr>
        </p:nvSpPr>
        <p:spPr>
          <a:xfrm>
            <a:off x="736470" y="2268004"/>
            <a:ext cx="3448448" cy="4201751"/>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20315" indent="0">
              <a:buNone/>
              <a:defRPr sz="1100"/>
            </a:lvl6pPr>
            <a:lvl7pPr marL="3023870" indent="0">
              <a:buNone/>
              <a:defRPr sz="1100"/>
            </a:lvl7pPr>
            <a:lvl8pPr marL="3528060" indent="0">
              <a:buNone/>
              <a:defRPr sz="1100"/>
            </a:lvl8pPr>
            <a:lvl9pPr marL="4032250" indent="0">
              <a:buNone/>
              <a:defRPr sz="11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651462" y="402504"/>
            <a:ext cx="2305462" cy="640675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35075" y="402504"/>
            <a:ext cx="6782737" cy="640675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7" name="矩形 6"/>
          <p:cNvSpPr/>
          <p:nvPr userDrawn="1"/>
        </p:nvSpPr>
        <p:spPr>
          <a:xfrm>
            <a:off x="-9523" y="273258"/>
            <a:ext cx="486561" cy="7885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9506" y="1884755"/>
            <a:ext cx="9221850" cy="3144749"/>
          </a:xfrm>
        </p:spPr>
        <p:txBody>
          <a:bodyPr anchor="b"/>
          <a:lstStyle>
            <a:lvl1pPr>
              <a:defRPr sz="6615"/>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9506" y="5059255"/>
            <a:ext cx="9221850" cy="1653749"/>
          </a:xfrm>
        </p:spPr>
        <p:txBody>
          <a:bodyPr/>
          <a:lstStyle>
            <a:lvl1pPr marL="0" indent="0">
              <a:buNone/>
              <a:defRPr sz="2645">
                <a:solidFill>
                  <a:schemeClr val="tx1">
                    <a:tint val="75000"/>
                  </a:schemeClr>
                </a:solidFill>
              </a:defRPr>
            </a:lvl1pPr>
            <a:lvl2pPr marL="504190" indent="0">
              <a:buNone/>
              <a:defRPr sz="2205">
                <a:solidFill>
                  <a:schemeClr val="tx1">
                    <a:tint val="75000"/>
                  </a:schemeClr>
                </a:solidFill>
              </a:defRPr>
            </a:lvl2pPr>
            <a:lvl3pPr marL="1007745" indent="0">
              <a:buNone/>
              <a:defRPr sz="1985">
                <a:solidFill>
                  <a:schemeClr val="tx1">
                    <a:tint val="75000"/>
                  </a:schemeClr>
                </a:solidFill>
              </a:defRPr>
            </a:lvl3pPr>
            <a:lvl4pPr marL="1511935" indent="0">
              <a:buNone/>
              <a:defRPr sz="1765">
                <a:solidFill>
                  <a:schemeClr val="tx1">
                    <a:tint val="75000"/>
                  </a:schemeClr>
                </a:solidFill>
              </a:defRPr>
            </a:lvl4pPr>
            <a:lvl5pPr marL="2016125" indent="0">
              <a:buNone/>
              <a:defRPr sz="1765">
                <a:solidFill>
                  <a:schemeClr val="tx1">
                    <a:tint val="75000"/>
                  </a:schemeClr>
                </a:solidFill>
              </a:defRPr>
            </a:lvl5pPr>
            <a:lvl6pPr marL="2520315" indent="0">
              <a:buNone/>
              <a:defRPr sz="1765">
                <a:solidFill>
                  <a:schemeClr val="tx1">
                    <a:tint val="75000"/>
                  </a:schemeClr>
                </a:solidFill>
              </a:defRPr>
            </a:lvl6pPr>
            <a:lvl7pPr marL="3023870" indent="0">
              <a:buNone/>
              <a:defRPr sz="1765">
                <a:solidFill>
                  <a:schemeClr val="tx1">
                    <a:tint val="75000"/>
                  </a:schemeClr>
                </a:solidFill>
              </a:defRPr>
            </a:lvl7pPr>
            <a:lvl8pPr marL="3528060" indent="0">
              <a:buNone/>
              <a:defRPr sz="1765">
                <a:solidFill>
                  <a:schemeClr val="tx1">
                    <a:tint val="75000"/>
                  </a:schemeClr>
                </a:solidFill>
              </a:defRPr>
            </a:lvl8pPr>
            <a:lvl9pPr marL="4032250" indent="0">
              <a:buNone/>
              <a:defRPr sz="17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35075" y="2012504"/>
            <a:ext cx="4544100" cy="479675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412825" y="2012504"/>
            <a:ext cx="4544100" cy="479675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36470" y="402504"/>
            <a:ext cx="9221850" cy="1461251"/>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736468" y="1853255"/>
            <a:ext cx="4523217" cy="908249"/>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20315" indent="0">
              <a:buNone/>
              <a:defRPr sz="1765" b="1"/>
            </a:lvl6pPr>
            <a:lvl7pPr marL="3023870" indent="0">
              <a:buNone/>
              <a:defRPr sz="1765" b="1"/>
            </a:lvl7pPr>
            <a:lvl8pPr marL="3528060" indent="0">
              <a:buNone/>
              <a:defRPr sz="1765" b="1"/>
            </a:lvl8pPr>
            <a:lvl9pPr marL="4032250" indent="0">
              <a:buNone/>
              <a:defRPr sz="176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736468" y="2761504"/>
            <a:ext cx="4523217" cy="406175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412827" y="1853255"/>
            <a:ext cx="4545493" cy="908249"/>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20315" indent="0">
              <a:buNone/>
              <a:defRPr sz="1765" b="1"/>
            </a:lvl6pPr>
            <a:lvl7pPr marL="3023870" indent="0">
              <a:buNone/>
              <a:defRPr sz="1765" b="1"/>
            </a:lvl7pPr>
            <a:lvl8pPr marL="3528060" indent="0">
              <a:buNone/>
              <a:defRPr sz="1765" b="1"/>
            </a:lvl8pPr>
            <a:lvl9pPr marL="4032250" indent="0">
              <a:buNone/>
              <a:defRPr sz="176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412827" y="2761504"/>
            <a:ext cx="4545493" cy="406175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36470" y="504000"/>
            <a:ext cx="3448448" cy="1764000"/>
          </a:xfrm>
        </p:spPr>
        <p:txBody>
          <a:bodyPr anchor="b"/>
          <a:lstStyle>
            <a:lvl1pPr>
              <a:defRPr sz="3530"/>
            </a:lvl1pPr>
          </a:lstStyle>
          <a:p>
            <a:r>
              <a:rPr lang="zh-CN" altLang="en-US"/>
              <a:t>单击此处编辑母版标题样式</a:t>
            </a:r>
            <a:endParaRPr lang="zh-CN" altLang="en-US"/>
          </a:p>
        </p:txBody>
      </p:sp>
      <p:sp>
        <p:nvSpPr>
          <p:cNvPr id="3" name="内容占位符 2"/>
          <p:cNvSpPr>
            <a:spLocks noGrp="1"/>
          </p:cNvSpPr>
          <p:nvPr>
            <p:ph idx="1"/>
          </p:nvPr>
        </p:nvSpPr>
        <p:spPr>
          <a:xfrm>
            <a:off x="4545495" y="1088500"/>
            <a:ext cx="5412825" cy="5372500"/>
          </a:xfrm>
        </p:spPr>
        <p:txBody>
          <a:bodyPr/>
          <a:lstStyle>
            <a:lvl1pPr>
              <a:defRPr sz="3530"/>
            </a:lvl1pPr>
            <a:lvl2pPr>
              <a:defRPr sz="3085"/>
            </a:lvl2pPr>
            <a:lvl3pPr>
              <a:defRPr sz="2645"/>
            </a:lvl3pPr>
            <a:lvl4pPr>
              <a:defRPr sz="2205"/>
            </a:lvl4pPr>
            <a:lvl5pPr>
              <a:defRPr sz="2205"/>
            </a:lvl5pPr>
            <a:lvl6pPr>
              <a:defRPr sz="2205"/>
            </a:lvl6pPr>
            <a:lvl7pPr>
              <a:defRPr sz="2205"/>
            </a:lvl7pPr>
            <a:lvl8pPr>
              <a:defRPr sz="2205"/>
            </a:lvl8pPr>
            <a:lvl9pPr>
              <a:defRPr sz="220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736470" y="2268004"/>
            <a:ext cx="3448448" cy="4201751"/>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20315" indent="0">
              <a:buNone/>
              <a:defRPr sz="1100"/>
            </a:lvl6pPr>
            <a:lvl7pPr marL="3023870" indent="0">
              <a:buNone/>
              <a:defRPr sz="1100"/>
            </a:lvl7pPr>
            <a:lvl8pPr marL="3528060" indent="0">
              <a:buNone/>
              <a:defRPr sz="1100"/>
            </a:lvl8pPr>
            <a:lvl9pPr marL="4032250" indent="0">
              <a:buNone/>
              <a:defRPr sz="11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35077" y="402504"/>
            <a:ext cx="9221850" cy="1461251"/>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735077" y="2012504"/>
            <a:ext cx="9221850" cy="4796751"/>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735075" y="7007000"/>
            <a:ext cx="2405700" cy="402500"/>
          </a:xfrm>
          <a:prstGeom prst="rect">
            <a:avLst/>
          </a:prstGeom>
        </p:spPr>
        <p:txBody>
          <a:bodyPr vert="horz" lIns="91440" tIns="45720" rIns="91440" bIns="45720" rtlCol="0" anchor="ctr"/>
          <a:lstStyle>
            <a:lvl1pPr algn="l">
              <a:defRPr sz="1325">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3541727" y="7007000"/>
            <a:ext cx="3608550" cy="402500"/>
          </a:xfrm>
          <a:prstGeom prst="rect">
            <a:avLst/>
          </a:prstGeom>
        </p:spPr>
        <p:txBody>
          <a:bodyPr vert="horz" lIns="91440" tIns="45720" rIns="91440" bIns="45720" rtlCol="0" anchor="ctr"/>
          <a:lstStyle>
            <a:lvl1pPr algn="ctr">
              <a:defRPr sz="132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551225" y="7007000"/>
            <a:ext cx="2405700" cy="402500"/>
          </a:xfrm>
          <a:prstGeom prst="rect">
            <a:avLst/>
          </a:prstGeom>
        </p:spPr>
        <p:txBody>
          <a:bodyPr vert="horz" lIns="91440" tIns="45720" rIns="91440" bIns="45720" rtlCol="0" anchor="ctr"/>
          <a:lstStyle>
            <a:lvl1pPr algn="r">
              <a:defRPr sz="1325">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1007745"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95" indent="-252095" algn="l" defTabSz="1007745" rtl="0" eaLnBrk="1" latinLnBrk="0" hangingPunct="1">
        <a:lnSpc>
          <a:spcPct val="90000"/>
        </a:lnSpc>
        <a:spcBef>
          <a:spcPct val="221000"/>
        </a:spcBef>
        <a:buFont typeface="Arial" panose="020B0604020202020204" pitchFamily="34" charset="0"/>
        <a:buChar char="•"/>
        <a:defRPr sz="3085" kern="1200">
          <a:solidFill>
            <a:schemeClr val="tx1"/>
          </a:solidFill>
          <a:latin typeface="+mn-lt"/>
          <a:ea typeface="+mn-ea"/>
          <a:cs typeface="+mn-cs"/>
        </a:defRPr>
      </a:lvl1pPr>
      <a:lvl2pPr marL="756285" indent="-252095" algn="l" defTabSz="1007745" rtl="0" eaLnBrk="1" latinLnBrk="0" hangingPunct="1">
        <a:lnSpc>
          <a:spcPct val="90000"/>
        </a:lnSpc>
        <a:spcBef>
          <a:spcPts val="550"/>
        </a:spcBef>
        <a:buFont typeface="Arial" panose="020B0604020202020204" pitchFamily="34" charset="0"/>
        <a:buChar char="•"/>
        <a:defRPr sz="2645" kern="1200">
          <a:solidFill>
            <a:schemeClr val="tx1"/>
          </a:solidFill>
          <a:latin typeface="+mn-lt"/>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sz="2205" kern="1200">
          <a:solidFill>
            <a:schemeClr val="tx1"/>
          </a:solidFill>
          <a:latin typeface="+mn-lt"/>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4pPr>
      <a:lvl5pPr marL="226822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7pPr>
      <a:lvl8pPr marL="378015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9pPr>
    </p:bodyStyle>
    <p:otherStyle>
      <a:defPPr>
        <a:defRPr lang="zh-CN"/>
      </a:defPPr>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vl6pPr marL="2520315" algn="l" defTabSz="1007745" rtl="0" eaLnBrk="1" latinLnBrk="0" hangingPunct="1">
        <a:defRPr sz="1985" kern="1200">
          <a:solidFill>
            <a:schemeClr val="tx1"/>
          </a:solidFill>
          <a:latin typeface="+mn-lt"/>
          <a:ea typeface="+mn-ea"/>
          <a:cs typeface="+mn-cs"/>
        </a:defRPr>
      </a:lvl6pPr>
      <a:lvl7pPr marL="3023870" algn="l" defTabSz="1007745" rtl="0" eaLnBrk="1" latinLnBrk="0" hangingPunct="1">
        <a:defRPr sz="1985" kern="1200">
          <a:solidFill>
            <a:schemeClr val="tx1"/>
          </a:solidFill>
          <a:latin typeface="+mn-lt"/>
          <a:ea typeface="+mn-ea"/>
          <a:cs typeface="+mn-cs"/>
        </a:defRPr>
      </a:lvl7pPr>
      <a:lvl8pPr marL="3528060" algn="l" defTabSz="1007745" rtl="0" eaLnBrk="1" latinLnBrk="0" hangingPunct="1">
        <a:defRPr sz="1985" kern="1200">
          <a:solidFill>
            <a:schemeClr val="tx1"/>
          </a:solidFill>
          <a:latin typeface="+mn-lt"/>
          <a:ea typeface="+mn-ea"/>
          <a:cs typeface="+mn-cs"/>
        </a:defRPr>
      </a:lvl8pPr>
      <a:lvl9pPr marL="4032250" algn="l" defTabSz="1007745"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image" Target="../media/image30.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34.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35.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image" Target="../media/image36.jpe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41.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42.jpe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43.jpe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image" Target="../media/image44.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image" Target="../media/image46.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48.pn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4.png"/><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image" Target="../media/image2.png"/><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 Id="rId3" Type="http://schemas.openxmlformats.org/officeDocument/2006/relationships/image" Target="../media/image57.jpeg"/><Relationship Id="rId2" Type="http://schemas.openxmlformats.org/officeDocument/2006/relationships/image" Target="../media/image56.png"/><Relationship Id="rId10" Type="http://schemas.openxmlformats.org/officeDocument/2006/relationships/slideLayout" Target="../slideLayouts/slideLayout2.xml"/><Relationship Id="rId1" Type="http://schemas.openxmlformats.org/officeDocument/2006/relationships/image" Target="../media/image55.png"/></Relationships>
</file>

<file path=ppt/slides/_rels/slide32.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image" Target="../media/image2.png"/><Relationship Id="rId7" Type="http://schemas.openxmlformats.org/officeDocument/2006/relationships/image" Target="../media/image67.jpeg"/><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 Id="rId3" Type="http://schemas.openxmlformats.org/officeDocument/2006/relationships/image" Target="../media/image63.png"/><Relationship Id="rId2" Type="http://schemas.openxmlformats.org/officeDocument/2006/relationships/image" Target="../media/image62.png"/><Relationship Id="rId11" Type="http://schemas.openxmlformats.org/officeDocument/2006/relationships/slideLayout" Target="../slideLayouts/slideLayout2.xml"/><Relationship Id="rId10" Type="http://schemas.openxmlformats.org/officeDocument/2006/relationships/image" Target="../media/image5.png"/><Relationship Id="rId1" Type="http://schemas.openxmlformats.org/officeDocument/2006/relationships/image" Target="../media/image61.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68.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72.jpeg"/></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31.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s>
</file>

<file path=ppt/slides/_rels/slide41.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image" Target="../media/image2.png"/><Relationship Id="rId7" Type="http://schemas.openxmlformats.org/officeDocument/2006/relationships/image" Target="../media/image88.jpeg"/><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3" Type="http://schemas.openxmlformats.org/officeDocument/2006/relationships/image" Target="../media/image84.jpeg"/><Relationship Id="rId2" Type="http://schemas.openxmlformats.org/officeDocument/2006/relationships/image" Target="../media/image83.jpeg"/><Relationship Id="rId11" Type="http://schemas.openxmlformats.org/officeDocument/2006/relationships/slideLayout" Target="../slideLayouts/slideLayout2.xml"/><Relationship Id="rId10" Type="http://schemas.openxmlformats.org/officeDocument/2006/relationships/image" Target="../media/image5.png"/><Relationship Id="rId1" Type="http://schemas.openxmlformats.org/officeDocument/2006/relationships/image" Target="../media/image82.jpeg"/></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png"/><Relationship Id="rId7" Type="http://schemas.openxmlformats.org/officeDocument/2006/relationships/image" Target="../media/image4.png"/><Relationship Id="rId6" Type="http://schemas.openxmlformats.org/officeDocument/2006/relationships/image" Target="../media/image2.png"/><Relationship Id="rId5" Type="http://schemas.openxmlformats.org/officeDocument/2006/relationships/image" Target="../media/image93.jpeg"/><Relationship Id="rId4" Type="http://schemas.openxmlformats.org/officeDocument/2006/relationships/image" Target="../media/image92.jpeg"/><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image" Target="../media/image89.jpeg"/></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97.jpe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image" Target="../media/image94.jpe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2.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98.jpe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71.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7.jpe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99.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image" Target="../media/image100.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image" Target="../media/image2.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1" Type="http://schemas.openxmlformats.org/officeDocument/2006/relationships/slideLayout" Target="../slideLayouts/slideLayout2.xml"/><Relationship Id="rId10" Type="http://schemas.openxmlformats.org/officeDocument/2006/relationships/image" Target="../media/image5.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image" Target="../media/image2.pn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png"/><Relationship Id="rId2" Type="http://schemas.openxmlformats.org/officeDocument/2006/relationships/image" Target="../media/image21.jpeg"/><Relationship Id="rId11" Type="http://schemas.openxmlformats.org/officeDocument/2006/relationships/slideLayout" Target="../slideLayouts/slideLayout2.xml"/><Relationship Id="rId10" Type="http://schemas.openxmlformats.org/officeDocument/2006/relationships/image" Target="../media/image26.jpeg"/><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9687" y="0"/>
            <a:ext cx="10731500" cy="7595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35"/>
          </a:p>
        </p:txBody>
      </p:sp>
      <p:sp>
        <p:nvSpPr>
          <p:cNvPr id="5" name="矩形 4"/>
          <p:cNvSpPr/>
          <p:nvPr/>
        </p:nvSpPr>
        <p:spPr>
          <a:xfrm>
            <a:off x="2143709" y="3180469"/>
            <a:ext cx="6404317" cy="1200585"/>
          </a:xfrm>
          <a:prstGeom prst="rect">
            <a:avLst/>
          </a:prstGeom>
        </p:spPr>
        <p:txBody>
          <a:bodyPr wrap="none">
            <a:spAutoFit/>
          </a:bodyPr>
          <a:lstStyle/>
          <a:p>
            <a:pPr algn="ctr"/>
            <a:r>
              <a:rPr lang="en-US" altLang="zh-CN" sz="3600" b="1" dirty="0">
                <a:solidFill>
                  <a:schemeClr val="bg1"/>
                </a:solidFill>
                <a:latin typeface="微软雅黑" panose="020B0503020204020204" charset="-122"/>
                <a:ea typeface="微软雅黑" panose="020B0503020204020204" charset="-122"/>
                <a:cs typeface="微软雅黑" panose="020B0503020204020204" charset="-122"/>
              </a:rPr>
              <a:t>2020</a:t>
            </a:r>
            <a:r>
              <a:rPr lang="zh-CN" altLang="en-US" sz="3600" b="1" dirty="0">
                <a:solidFill>
                  <a:schemeClr val="bg1"/>
                </a:solidFill>
                <a:latin typeface="微软雅黑" panose="020B0503020204020204" charset="-122"/>
                <a:ea typeface="微软雅黑" panose="020B0503020204020204" charset="-122"/>
                <a:cs typeface="微软雅黑" panose="020B0503020204020204" charset="-122"/>
              </a:rPr>
              <a:t>年第一届亚洲记忆公开赛</a:t>
            </a:r>
            <a:endParaRPr lang="zh-CN" altLang="en-US" sz="3600" b="1"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3600" b="1" dirty="0">
                <a:solidFill>
                  <a:schemeClr val="bg1"/>
                </a:solidFill>
                <a:latin typeface="微软雅黑" panose="020B0503020204020204" charset="-122"/>
                <a:ea typeface="微软雅黑" panose="020B0503020204020204" charset="-122"/>
                <a:cs typeface="微软雅黑" panose="020B0503020204020204" charset="-122"/>
              </a:rPr>
              <a:t>项目推荐书</a:t>
            </a:r>
            <a:endParaRPr lang="zh-CN" altLang="en-US" sz="36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3082634" y="5228238"/>
            <a:ext cx="4525598" cy="900246"/>
          </a:xfrm>
          <a:prstGeom prst="rect">
            <a:avLst/>
          </a:prstGeom>
          <a:noFill/>
        </p:spPr>
        <p:txBody>
          <a:bodyPr wrap="none" rtlCol="0">
            <a:spAutoFit/>
          </a:bodyPr>
          <a:lstStyle/>
          <a:p>
            <a:pPr algn="ctr"/>
            <a:r>
              <a:rPr lang="zh-CN" altLang="en-US" sz="1050" b="1" dirty="0">
                <a:solidFill>
                  <a:schemeClr val="bg1"/>
                </a:solidFill>
                <a:latin typeface="微软雅黑" panose="020B0503020204020204" charset="-122"/>
                <a:ea typeface="微软雅黑" panose="020B0503020204020204" charset="-122"/>
                <a:cs typeface="微软雅黑" panose="020B0503020204020204" charset="-122"/>
              </a:rPr>
              <a:t>亚洲记忆公开赛组委会</a:t>
            </a:r>
            <a:endParaRPr lang="en-US" altLang="zh-CN" sz="1050" b="1"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1050" b="1" dirty="0">
                <a:solidFill>
                  <a:schemeClr val="bg1"/>
                </a:solidFill>
                <a:latin typeface="微软雅黑" panose="020B0503020204020204" charset="-122"/>
                <a:ea typeface="微软雅黑" panose="020B0503020204020204" charset="-122"/>
                <a:cs typeface="微软雅黑" panose="020B0503020204020204" charset="-122"/>
              </a:rPr>
              <a:t>山东大学金谛文化交流中心脑力研究所</a:t>
            </a:r>
            <a:endParaRPr lang="zh-CN" altLang="en-US" sz="1050" b="1"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1050" b="1" dirty="0">
                <a:solidFill>
                  <a:schemeClr val="bg1"/>
                </a:solidFill>
                <a:latin typeface="微软雅黑" panose="020B0503020204020204" charset="-122"/>
                <a:ea typeface="微软雅黑" panose="020B0503020204020204" charset="-122"/>
                <a:cs typeface="微软雅黑" panose="020B0503020204020204" charset="-122"/>
              </a:rPr>
              <a:t>山东迅通脑力教育科技有限公司</a:t>
            </a:r>
            <a:endParaRPr lang="zh-CN" altLang="en-US" sz="1050" b="1"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1050" b="1" dirty="0">
                <a:solidFill>
                  <a:schemeClr val="bg1"/>
                </a:solidFill>
                <a:latin typeface="微软雅黑" panose="020B0503020204020204" charset="-122"/>
                <a:ea typeface="微软雅黑" panose="020B0503020204020204" charset="-122"/>
                <a:cs typeface="微软雅黑" panose="020B0503020204020204" charset="-122"/>
              </a:rPr>
              <a:t>Shandong Xuntongnaoli Education &amp; Technology Company LTD</a:t>
            </a:r>
            <a:endParaRPr lang="zh-CN" altLang="en-US" sz="1050" b="1"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en-US" altLang="zh-CN" sz="1050" b="1" dirty="0">
                <a:solidFill>
                  <a:schemeClr val="bg1"/>
                </a:solidFill>
                <a:latin typeface="微软雅黑" panose="020B0503020204020204" charset="-122"/>
                <a:ea typeface="微软雅黑" panose="020B0503020204020204" charset="-122"/>
                <a:cs typeface="微软雅黑" panose="020B0503020204020204" charset="-122"/>
              </a:rPr>
              <a:t>2020</a:t>
            </a:r>
            <a:endParaRPr lang="en-US" altLang="zh-CN" sz="105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9" name="矩形 18"/>
          <p:cNvSpPr/>
          <p:nvPr/>
        </p:nvSpPr>
        <p:spPr>
          <a:xfrm>
            <a:off x="3005722" y="4508301"/>
            <a:ext cx="4679486" cy="261610"/>
          </a:xfrm>
          <a:prstGeom prst="rect">
            <a:avLst/>
          </a:prstGeom>
        </p:spPr>
        <p:txBody>
          <a:bodyPr wrap="none">
            <a:spAutoFit/>
          </a:bodyPr>
          <a:lstStyle/>
          <a:p>
            <a:pPr algn="ctr"/>
            <a:r>
              <a:rPr lang="en-US" altLang="zh-CN" sz="1100" b="1" dirty="0">
                <a:solidFill>
                  <a:schemeClr val="bg1"/>
                </a:solidFill>
                <a:latin typeface="微软雅黑" panose="020B0503020204020204" charset="-122"/>
                <a:ea typeface="微软雅黑" panose="020B0503020204020204" charset="-122"/>
              </a:rPr>
              <a:t> Recommendation for the first Asian international open in 2020</a:t>
            </a:r>
            <a:endParaRPr lang="en-US" altLang="zh-CN" sz="1100" b="1" dirty="0">
              <a:solidFill>
                <a:schemeClr val="bg1"/>
              </a:solidFill>
              <a:latin typeface="微软雅黑" panose="020B0503020204020204" charset="-122"/>
              <a:ea typeface="微软雅黑" panose="020B0503020204020204" charset="-122"/>
            </a:endParaRPr>
          </a:p>
        </p:txBody>
      </p:sp>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l="31645" t="30081" r="31514" b="31154"/>
          <a:stretch>
            <a:fillRect/>
          </a:stretch>
        </p:blipFill>
        <p:spPr>
          <a:xfrm>
            <a:off x="2143709" y="2000782"/>
            <a:ext cx="1614434" cy="1001483"/>
          </a:xfrm>
          <a:prstGeom prst="rect">
            <a:avLst/>
          </a:prstGeom>
        </p:spPr>
      </p:pic>
      <p:pic>
        <p:nvPicPr>
          <p:cNvPr id="10" name="图片 9" descr="迅通脑力LOGO-06"/>
          <p:cNvPicPr>
            <a:picLocks noChangeAspect="1"/>
          </p:cNvPicPr>
          <p:nvPr/>
        </p:nvPicPr>
        <p:blipFill>
          <a:blip r:embed="rId2">
            <a:clrChange>
              <a:clrFrom>
                <a:srgbClr val="000000">
                  <a:alpha val="0"/>
                </a:srgbClr>
              </a:clrFrom>
              <a:clrTo>
                <a:srgbClr val="000000">
                  <a:alpha val="0"/>
                  <a:alpha val="0"/>
                </a:srgbClr>
              </a:clrTo>
            </a:clrChange>
          </a:blip>
          <a:srcRect l="15590" t="35474" r="16544" b="36230"/>
          <a:stretch>
            <a:fillRect/>
          </a:stretch>
        </p:blipFill>
        <p:spPr>
          <a:xfrm>
            <a:off x="5197408" y="1951890"/>
            <a:ext cx="2610486" cy="108966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810" y="1951890"/>
            <a:ext cx="1089660" cy="10896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394" y="0"/>
            <a:ext cx="10731500" cy="7595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35"/>
          </a:p>
        </p:txBody>
      </p:sp>
      <p:cxnSp>
        <p:nvCxnSpPr>
          <p:cNvPr id="3" name="直接连接符 2"/>
          <p:cNvCxnSpPr/>
          <p:nvPr/>
        </p:nvCxnSpPr>
        <p:spPr>
          <a:xfrm>
            <a:off x="2645581" y="3198628"/>
            <a:ext cx="53405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698868" y="4430130"/>
            <a:ext cx="53405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958554" y="3489450"/>
            <a:ext cx="6775637" cy="954107"/>
          </a:xfrm>
          <a:prstGeom prst="rect">
            <a:avLst/>
          </a:prstGeom>
          <a:noFill/>
        </p:spPr>
        <p:txBody>
          <a:bodyPr wrap="none" rtlCol="0">
            <a:spAutoFit/>
          </a:bodyPr>
          <a:lstStyle/>
          <a:p>
            <a:pPr algn="ctr"/>
            <a:r>
              <a:rPr lang="zh-CN" altLang="en-US" sz="2800" b="1" dirty="0">
                <a:solidFill>
                  <a:schemeClr val="bg1"/>
                </a:solidFill>
                <a:latin typeface="微软雅黑" panose="020B0503020204020204" charset="-122"/>
                <a:ea typeface="微软雅黑" panose="020B0503020204020204" charset="-122"/>
                <a:cs typeface="微软雅黑" panose="020B0503020204020204" charset="-122"/>
              </a:rPr>
              <a:t>亚洲记忆公开赛</a:t>
            </a:r>
            <a:endParaRPr lang="zh-CN" altLang="en-US" sz="2800" b="1"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en-US" altLang="zh-CN" sz="2800" b="1" dirty="0">
                <a:solidFill>
                  <a:schemeClr val="bg1"/>
                </a:solidFill>
                <a:latin typeface="微软雅黑" panose="020B0503020204020204" charset="-122"/>
                <a:ea typeface="微软雅黑" panose="020B0503020204020204" charset="-122"/>
                <a:cs typeface="微软雅黑" panose="020B0503020204020204" charset="-122"/>
              </a:rPr>
              <a:t>Asian Open memory Championships</a:t>
            </a:r>
            <a:endParaRPr lang="en-US" altLang="zh-CN" sz="28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矩形 3"/>
          <p:cNvSpPr/>
          <p:nvPr/>
        </p:nvSpPr>
        <p:spPr>
          <a:xfrm>
            <a:off x="2195844" y="5119804"/>
            <a:ext cx="6038833" cy="277127"/>
          </a:xfrm>
          <a:prstGeom prst="rect">
            <a:avLst/>
          </a:prstGeom>
        </p:spPr>
        <p:txBody>
          <a:bodyPr wrap="none">
            <a:spAutoFit/>
          </a:bodyPr>
          <a:lstStyle/>
          <a:p>
            <a:r>
              <a:rPr lang="zh-CN" altLang="en-US" sz="1200" b="1" dirty="0">
                <a:solidFill>
                  <a:schemeClr val="bg1"/>
                </a:solidFill>
                <a:latin typeface="微软雅黑" panose="020B0503020204020204" charset="-122"/>
                <a:ea typeface="微软雅黑" panose="020B0503020204020204" charset="-122"/>
                <a:cs typeface="微软雅黑" panose="020B0503020204020204" charset="-122"/>
              </a:rPr>
              <a:t>◇赛事概述 </a:t>
            </a:r>
            <a:r>
              <a:rPr lang="zh-CN" altLang="en-US" sz="1200" b="1" dirty="0">
                <a:solidFill>
                  <a:schemeClr val="bg1"/>
                </a:solidFill>
                <a:latin typeface="微软雅黑" panose="020B0503020204020204" charset="-122"/>
                <a:ea typeface="微软雅黑" panose="020B0503020204020204" charset="-122"/>
                <a:cs typeface="微软雅黑" panose="020B0503020204020204" charset="-122"/>
                <a:sym typeface="+mn-ea"/>
              </a:rPr>
              <a:t>◇ 人员组成 ◇社会意义 ◇赛事亮点 ◇赛事精彩回顾 ◇政府支持◇权威媒体报道</a:t>
            </a:r>
            <a:endParaRPr lang="zh-CN" altLang="en-US" sz="1200" b="1"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31645" t="30081" r="31514" b="31154"/>
          <a:stretch>
            <a:fillRect/>
          </a:stretch>
        </p:blipFill>
        <p:spPr>
          <a:xfrm>
            <a:off x="2542316" y="2058346"/>
            <a:ext cx="1614434" cy="1001483"/>
          </a:xfrm>
          <a:prstGeom prst="rect">
            <a:avLst/>
          </a:prstGeom>
        </p:spPr>
      </p:pic>
      <p:pic>
        <p:nvPicPr>
          <p:cNvPr id="16" name="图片 15" descr="迅通脑力LOGO-06"/>
          <p:cNvPicPr>
            <a:picLocks noChangeAspect="1"/>
          </p:cNvPicPr>
          <p:nvPr/>
        </p:nvPicPr>
        <p:blipFill>
          <a:blip r:embed="rId2">
            <a:clrChange>
              <a:clrFrom>
                <a:srgbClr val="000000">
                  <a:alpha val="0"/>
                </a:srgbClr>
              </a:clrFrom>
              <a:clrTo>
                <a:srgbClr val="000000">
                  <a:alpha val="0"/>
                  <a:alpha val="0"/>
                </a:srgbClr>
              </a:clrTo>
            </a:clrChange>
          </a:blip>
          <a:srcRect l="15590" t="35474" r="16544" b="36230"/>
          <a:stretch>
            <a:fillRect/>
          </a:stretch>
        </p:blipFill>
        <p:spPr>
          <a:xfrm>
            <a:off x="5596015" y="2009454"/>
            <a:ext cx="2610486" cy="1089660"/>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417" y="2009454"/>
            <a:ext cx="1089660" cy="108966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2864" y="1685294"/>
            <a:ext cx="4525645" cy="4525645"/>
          </a:xfrm>
          <a:prstGeom prst="rect">
            <a:avLst/>
          </a:prstGeom>
        </p:spPr>
      </p:pic>
      <p:sp>
        <p:nvSpPr>
          <p:cNvPr id="5" name="矩形 4"/>
          <p:cNvSpPr/>
          <p:nvPr/>
        </p:nvSpPr>
        <p:spPr>
          <a:xfrm>
            <a:off x="570940" y="326126"/>
            <a:ext cx="1415772"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赛事概述</a:t>
            </a:r>
            <a:endParaRPr lang="zh-CN" altLang="en-US" sz="2400" b="1" dirty="0">
              <a:latin typeface="微软雅黑" panose="020B0503020204020204" charset="-122"/>
              <a:ea typeface="微软雅黑" panose="020B0503020204020204" charset="-122"/>
              <a:sym typeface="+mn-ea"/>
            </a:endParaRPr>
          </a:p>
        </p:txBody>
      </p:sp>
      <p:sp>
        <p:nvSpPr>
          <p:cNvPr id="6" name="矩形 5"/>
          <p:cNvSpPr/>
          <p:nvPr/>
        </p:nvSpPr>
        <p:spPr>
          <a:xfrm>
            <a:off x="601421" y="771281"/>
            <a:ext cx="1297086" cy="277127"/>
          </a:xfrm>
          <a:prstGeom prst="rect">
            <a:avLst/>
          </a:prstGeom>
        </p:spPr>
        <p:txBody>
          <a:bodyPr wrap="none">
            <a:spAutoFit/>
          </a:bodyPr>
          <a:lstStyle/>
          <a:p>
            <a:pPr algn="l"/>
            <a:r>
              <a:rPr lang="en-US" altLang="zh-CN" sz="1200" dirty="0">
                <a:latin typeface="微软雅黑" panose="020B0503020204020204" charset="-122"/>
                <a:ea typeface="微软雅黑" panose="020B0503020204020204" charset="-122"/>
              </a:rPr>
              <a:t>Event overview</a:t>
            </a:r>
            <a:endParaRPr lang="en-US" altLang="zh-CN" sz="1200" dirty="0">
              <a:latin typeface="微软雅黑" panose="020B0503020204020204" charset="-122"/>
              <a:ea typeface="微软雅黑" panose="020B0503020204020204" charset="-122"/>
            </a:endParaRPr>
          </a:p>
        </p:txBody>
      </p:sp>
      <p:sp>
        <p:nvSpPr>
          <p:cNvPr id="4" name="文本框 3"/>
          <p:cNvSpPr txBox="1"/>
          <p:nvPr/>
        </p:nvSpPr>
        <p:spPr>
          <a:xfrm>
            <a:off x="4142744" y="2286001"/>
            <a:ext cx="6259195" cy="3418628"/>
          </a:xfrm>
          <a:prstGeom prst="rect">
            <a:avLst/>
          </a:prstGeom>
          <a:noFill/>
        </p:spPr>
        <p:txBody>
          <a:bodyPr wrap="square" rtlCol="0">
            <a:spAutoFit/>
          </a:bodyPr>
          <a:lstStyle/>
          <a:p>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世界记忆锦标赛（</a:t>
            </a:r>
            <a:r>
              <a:rPr lang="en-US" altLang="zh-CN" sz="1200" dirty="0">
                <a:latin typeface="微软雅黑" panose="020B0503020204020204" charset="-122"/>
                <a:ea typeface="微软雅黑" panose="020B0503020204020204" charset="-122"/>
                <a:cs typeface="微软雅黑" panose="020B0503020204020204" charset="-122"/>
              </a:rPr>
              <a:t>World Memory Championships</a:t>
            </a:r>
            <a:r>
              <a:rPr lang="zh-CN" altLang="en-US" sz="1200" dirty="0">
                <a:latin typeface="微软雅黑" panose="020B0503020204020204" charset="-122"/>
                <a:ea typeface="微软雅黑" panose="020B0503020204020204" charset="-122"/>
                <a:cs typeface="微软雅黑" panose="020B0503020204020204" charset="-122"/>
              </a:rPr>
              <a:t>）</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简称</a:t>
            </a:r>
            <a:r>
              <a:rPr lang="en-US" altLang="zh-CN" sz="1200" dirty="0">
                <a:latin typeface="微软雅黑" panose="020B0503020204020204" charset="-122"/>
                <a:ea typeface="微软雅黑" panose="020B0503020204020204" charset="-122"/>
                <a:cs typeface="微软雅黑" panose="020B0503020204020204" charset="-122"/>
              </a:rPr>
              <a:t>WMC</a:t>
            </a:r>
            <a:r>
              <a:rPr lang="zh-CN" altLang="en-US" sz="1200" dirty="0">
                <a:latin typeface="微软雅黑" panose="020B0503020204020204" charset="-122"/>
                <a:ea typeface="微软雅黑" panose="020B0503020204020204" charset="-122"/>
                <a:cs typeface="微软雅黑" panose="020B0503020204020204" charset="-122"/>
              </a:rPr>
              <a:t>是由世界记忆之父、思维导图发明者托尼</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博赞和大英帝国</a:t>
            </a:r>
            <a:r>
              <a:rPr lang="en-US" altLang="zh-CN" sz="1200" dirty="0">
                <a:latin typeface="微软雅黑" panose="020B0503020204020204" charset="-122"/>
                <a:ea typeface="微软雅黑" panose="020B0503020204020204" charset="-122"/>
                <a:cs typeface="微软雅黑" panose="020B0503020204020204" charset="-122"/>
              </a:rPr>
              <a:t>OBE</a:t>
            </a:r>
            <a:r>
              <a:rPr lang="zh-CN" altLang="en-US" sz="1200" dirty="0">
                <a:latin typeface="微软雅黑" panose="020B0503020204020204" charset="-122"/>
                <a:ea typeface="微软雅黑" panose="020B0503020204020204" charset="-122"/>
                <a:cs typeface="微软雅黑" panose="020B0503020204020204" charset="-122"/>
              </a:rPr>
              <a:t>勋章获得者雷蒙德</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基恩爵士于</a:t>
            </a:r>
            <a:r>
              <a:rPr lang="en-US" altLang="zh-CN" sz="1200" dirty="0">
                <a:latin typeface="微软雅黑" panose="020B0503020204020204" charset="-122"/>
                <a:ea typeface="微软雅黑" panose="020B0503020204020204" charset="-122"/>
                <a:cs typeface="微软雅黑" panose="020B0503020204020204" charset="-122"/>
              </a:rPr>
              <a:t>1991</a:t>
            </a:r>
            <a:r>
              <a:rPr lang="zh-CN" altLang="en-US" sz="1200" dirty="0">
                <a:latin typeface="微软雅黑" panose="020B0503020204020204" charset="-122"/>
                <a:ea typeface="微软雅黑" panose="020B0503020204020204" charset="-122"/>
                <a:cs typeface="微软雅黑" panose="020B0503020204020204" charset="-122"/>
              </a:rPr>
              <a:t>年发起，由世界记忆运动理事会（</a:t>
            </a:r>
            <a:r>
              <a:rPr lang="en-US" altLang="zh-CN" sz="1200" dirty="0">
                <a:latin typeface="微软雅黑" panose="020B0503020204020204" charset="-122"/>
                <a:ea typeface="微软雅黑" panose="020B0503020204020204" charset="-122"/>
                <a:cs typeface="微软雅黑" panose="020B0503020204020204" charset="-122"/>
              </a:rPr>
              <a:t>WMSC</a:t>
            </a:r>
            <a:r>
              <a:rPr lang="zh-CN" altLang="en-US" sz="1200" dirty="0">
                <a:latin typeface="微软雅黑" panose="020B0503020204020204" charset="-122"/>
                <a:ea typeface="微软雅黑" panose="020B0503020204020204" charset="-122"/>
                <a:cs typeface="微软雅黑" panose="020B0503020204020204" charset="-122"/>
              </a:rPr>
              <a:t>）组织的世界最高级别的脑力竞技赛事。</a:t>
            </a:r>
            <a:endParaRPr lang="zh-CN" altLang="en-US" sz="1200" dirty="0">
              <a:latin typeface="微软雅黑" panose="020B0503020204020204" charset="-122"/>
              <a:ea typeface="微软雅黑" panose="020B0503020204020204" charset="-122"/>
              <a:cs typeface="微软雅黑" panose="020B0503020204020204" charset="-122"/>
            </a:endParaRPr>
          </a:p>
          <a:p>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世界记忆锦标赛是在大脑思维运动方面全球最具影响力的国际性赛事。每年都有来自世界各地</a:t>
            </a:r>
            <a:r>
              <a:rPr lang="en-US" altLang="zh-CN" sz="1200" dirty="0">
                <a:latin typeface="微软雅黑" panose="020B0503020204020204" charset="-122"/>
                <a:ea typeface="微软雅黑" panose="020B0503020204020204" charset="-122"/>
                <a:cs typeface="微软雅黑" panose="020B0503020204020204" charset="-122"/>
              </a:rPr>
              <a:t>40</a:t>
            </a:r>
            <a:r>
              <a:rPr lang="zh-CN" altLang="en-US" sz="1200" dirty="0">
                <a:latin typeface="微软雅黑" panose="020B0503020204020204" charset="-122"/>
                <a:ea typeface="微软雅黑" panose="020B0503020204020204" charset="-122"/>
                <a:cs typeface="微软雅黑" panose="020B0503020204020204" charset="-122"/>
              </a:rPr>
              <a:t>多个国家的数以万计的记忆选手报名参加，它代表了目前世界上记忆技术水平最高的国际性大脑思维竞技运动。赛事选手成绩不断刷新人类记忆技术的最高水平，</a:t>
            </a:r>
            <a:r>
              <a:rPr lang="zh-CN" altLang="en-US" sz="1200" b="1" dirty="0">
                <a:solidFill>
                  <a:srgbClr val="FF0000"/>
                </a:solidFill>
                <a:latin typeface="微软雅黑" panose="020B0503020204020204" charset="-122"/>
                <a:ea typeface="微软雅黑" panose="020B0503020204020204" charset="-122"/>
                <a:cs typeface="微软雅黑" panose="020B0503020204020204" charset="-122"/>
              </a:rPr>
              <a:t>新纪录可直接计入世界吉尼斯纪录而无需审核。</a:t>
            </a:r>
            <a:endParaRPr lang="zh-CN" altLang="en-US" sz="1200" dirty="0">
              <a:latin typeface="微软雅黑" panose="020B0503020204020204" charset="-122"/>
              <a:ea typeface="微软雅黑" panose="020B0503020204020204" charset="-122"/>
              <a:cs typeface="微软雅黑" panose="020B0503020204020204" charset="-122"/>
            </a:endParaRPr>
          </a:p>
          <a:p>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世界记忆锦标赛本身的权威性、学术性、知识性、教育性、挑战性、趣味性强烈的吸引着各国选手和广大脑力运动爱好者，并有助提升赛事主办地的教育、文化、科技、旅游等社会事业的发展。</a:t>
            </a:r>
            <a:endParaRPr lang="zh-CN" altLang="en-US" sz="1200" dirty="0">
              <a:latin typeface="微软雅黑" panose="020B0503020204020204" charset="-122"/>
              <a:ea typeface="微软雅黑" panose="020B0503020204020204" charset="-122"/>
              <a:cs typeface="微软雅黑" panose="020B0503020204020204" charset="-122"/>
            </a:endParaRPr>
          </a:p>
          <a:p>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a:t>
            </a:r>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solidFill>
                  <a:srgbClr val="FF0000"/>
                </a:solidFill>
                <a:latin typeface="微软雅黑" panose="020B0503020204020204" charset="-122"/>
                <a:ea typeface="微软雅黑" panose="020B0503020204020204" charset="-122"/>
                <a:cs typeface="微软雅黑" panose="020B0503020204020204" charset="-122"/>
              </a:rPr>
              <a:t>世界记忆锦标赛英文官网：</a:t>
            </a:r>
            <a:r>
              <a:rPr lang="en-US" altLang="zh-CN" sz="1200" dirty="0">
                <a:solidFill>
                  <a:srgbClr val="FF0000"/>
                </a:solidFill>
                <a:latin typeface="微软雅黑" panose="020B0503020204020204" charset="-122"/>
                <a:ea typeface="微软雅黑" panose="020B0503020204020204" charset="-122"/>
                <a:cs typeface="微软雅黑" panose="020B0503020204020204" charset="-122"/>
              </a:rPr>
              <a:t>www.worldmemorychampionships.com</a:t>
            </a:r>
            <a:endParaRPr lang="en-US" altLang="zh-CN" sz="1200" dirty="0">
              <a:solidFill>
                <a:srgbClr val="FF0000"/>
              </a:solidFill>
              <a:latin typeface="微软雅黑" panose="020B0503020204020204" charset="-122"/>
              <a:ea typeface="微软雅黑" panose="020B0503020204020204" charset="-122"/>
              <a:cs typeface="微软雅黑" panose="020B0503020204020204" charset="-122"/>
            </a:endParaRPr>
          </a:p>
          <a:p>
            <a:endParaRPr sz="120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200" dirty="0">
                <a:solidFill>
                  <a:srgbClr val="FF0000"/>
                </a:solidFill>
                <a:latin typeface="微软雅黑" panose="020B0503020204020204" charset="-122"/>
                <a:ea typeface="微软雅黑" panose="020B0503020204020204" charset="-122"/>
                <a:cs typeface="微软雅黑" panose="020B0503020204020204" charset="-122"/>
              </a:rPr>
              <a:t>世界记忆锦标赛中文官网：</a:t>
            </a:r>
            <a:r>
              <a:rPr lang="en-US" altLang="zh-CN" sz="1200" dirty="0">
                <a:solidFill>
                  <a:srgbClr val="FF0000"/>
                </a:solidFill>
                <a:latin typeface="微软雅黑" panose="020B0503020204020204" charset="-122"/>
                <a:ea typeface="微软雅黑" panose="020B0503020204020204" charset="-122"/>
                <a:cs typeface="微软雅黑" panose="020B0503020204020204" charset="-122"/>
              </a:rPr>
              <a:t>www.wmc-china.com</a:t>
            </a:r>
            <a:endParaRPr sz="1200" dirty="0">
              <a:solidFill>
                <a:srgbClr val="FF0000"/>
              </a:solidFill>
              <a:latin typeface="微软雅黑" panose="020B0503020204020204" charset="-122"/>
              <a:ea typeface="微软雅黑" panose="020B0503020204020204" charset="-122"/>
              <a:cs typeface="微软雅黑" panose="020B0503020204020204" charset="-122"/>
            </a:endParaRPr>
          </a:p>
          <a:p>
            <a:r>
              <a:rPr sz="1200" dirty="0">
                <a:latin typeface="微软雅黑" panose="020B0503020204020204" charset="-122"/>
                <a:ea typeface="微软雅黑" panose="020B0503020204020204" charset="-122"/>
                <a:cs typeface="微软雅黑" panose="020B0503020204020204" charset="-122"/>
              </a:rPr>
              <a:t>                                                                               </a:t>
            </a:r>
            <a:endParaRPr sz="1200" b="1"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1791740" y="6389783"/>
            <a:ext cx="1340432" cy="307777"/>
          </a:xfrm>
          <a:prstGeom prst="rect">
            <a:avLst/>
          </a:prstGeom>
          <a:noFill/>
        </p:spPr>
        <p:txBody>
          <a:bodyPr wrap="none" rtlCol="0">
            <a:spAutoFit/>
          </a:bodyPr>
          <a:lstStyle/>
          <a:p>
            <a:r>
              <a:rPr lang="zh-CN" altLang="en-US" sz="1400" dirty="0">
                <a:latin typeface="微软雅黑" panose="020B0503020204020204" charset="-122"/>
                <a:ea typeface="微软雅黑" panose="020B0503020204020204" charset="-122"/>
                <a:cs typeface="+mn-ea"/>
              </a:rPr>
              <a:t>托尼</a:t>
            </a:r>
            <a:r>
              <a:rPr lang="en-US" altLang="zh-CN" sz="1400" dirty="0">
                <a:latin typeface="微软雅黑" panose="020B0503020204020204" charset="-122"/>
                <a:ea typeface="微软雅黑" panose="020B0503020204020204" charset="-122"/>
                <a:cs typeface="+mn-ea"/>
              </a:rPr>
              <a:t>·</a:t>
            </a:r>
            <a:r>
              <a:rPr lang="zh-CN" altLang="en-US" sz="1400" dirty="0">
                <a:latin typeface="微软雅黑" panose="020B0503020204020204" charset="-122"/>
                <a:ea typeface="微软雅黑" panose="020B0503020204020204" charset="-122"/>
                <a:cs typeface="+mn-ea"/>
              </a:rPr>
              <a:t>博赞先生</a:t>
            </a:r>
            <a:endParaRPr lang="zh-CN" altLang="en-US" sz="1400" dirty="0">
              <a:latin typeface="微软雅黑" panose="020B0503020204020204" charset="-122"/>
              <a:ea typeface="微软雅黑" panose="020B0503020204020204" charset="-122"/>
              <a:cs typeface="+mn-ea"/>
            </a:endParaRPr>
          </a:p>
        </p:txBody>
      </p:sp>
      <p:pic>
        <p:nvPicPr>
          <p:cNvPr id="10" name="图片 9"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772633" y="2817143"/>
            <a:ext cx="5075396" cy="1385892"/>
          </a:xfrm>
          <a:prstGeom prst="rect">
            <a:avLst/>
          </a:prstGeom>
          <a:noFill/>
        </p:spPr>
        <p:txBody>
          <a:bodyPr wrap="square" rtlCol="0">
            <a:spAutoFit/>
          </a:bodyPr>
          <a:lstStyle/>
          <a:p>
            <a:r>
              <a:rPr lang="zh-CN" altLang="en-US" sz="1200" b="1" dirty="0">
                <a:solidFill>
                  <a:srgbClr val="FF0000"/>
                </a:solidFill>
                <a:latin typeface="微软雅黑" panose="020B0503020204020204" charset="-122"/>
                <a:ea typeface="微软雅黑" panose="020B0503020204020204" charset="-122"/>
              </a:rPr>
              <a:t>亚洲记忆公开赛</a:t>
            </a:r>
            <a:r>
              <a:rPr lang="en-US" altLang="zh-CN" sz="1200" dirty="0">
                <a:latin typeface="微软雅黑" panose="020B0503020204020204" charset="-122"/>
                <a:ea typeface="微软雅黑" panose="020B0503020204020204" charset="-122"/>
              </a:rPr>
              <a:t>(Asia Open Memory Championships)</a:t>
            </a:r>
            <a:r>
              <a:rPr lang="zh-CN" altLang="en-US" sz="1200" dirty="0">
                <a:latin typeface="微软雅黑" panose="020B0503020204020204" charset="-122"/>
                <a:ea typeface="微软雅黑" panose="020B0503020204020204" charset="-122"/>
              </a:rPr>
              <a:t>是由亚太记忆运动理事会（</a:t>
            </a:r>
            <a:r>
              <a:rPr lang="en-US" altLang="zh-CN" sz="1200" dirty="0">
                <a:latin typeface="微软雅黑" panose="020B0503020204020204" charset="-122"/>
                <a:ea typeface="微软雅黑" panose="020B0503020204020204" charset="-122"/>
              </a:rPr>
              <a:t>APMSC</a:t>
            </a:r>
            <a:r>
              <a:rPr lang="zh-CN" altLang="en-US" sz="1200" dirty="0">
                <a:latin typeface="微软雅黑" panose="020B0503020204020204" charset="-122"/>
                <a:ea typeface="微软雅黑" panose="020B0503020204020204" charset="-122"/>
              </a:rPr>
              <a:t>）组织的亚洲地区最高水平的记忆竞技赛事。大赛覆盖各个年龄阶层，面向大众，参赛对象涵盖儿童、少年、成年、老年各个年龄组，男女不限，职业不限，网罗全球记忆运动精英。届时来自亚洲地区的记忆选手们将进行同台竞技，争抢直接晋级世界记忆锦标赛全球总决赛的名额，达到指定标准的优秀选手将被授予</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亚太记忆大师</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荣誉称号，和世界记忆大师一样，将收录在世界记忆锦标赛官方网站上。</a:t>
            </a:r>
            <a:endParaRPr lang="zh-CN" altLang="en-US" sz="1200" dirty="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1421" y="2516384"/>
            <a:ext cx="3775990" cy="2461085"/>
          </a:xfrm>
          <a:prstGeom prst="rect">
            <a:avLst/>
          </a:prstGeom>
        </p:spPr>
      </p:pic>
      <p:sp>
        <p:nvSpPr>
          <p:cNvPr id="6" name="矩形 5"/>
          <p:cNvSpPr/>
          <p:nvPr/>
        </p:nvSpPr>
        <p:spPr>
          <a:xfrm>
            <a:off x="570940" y="326126"/>
            <a:ext cx="1415772"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赛事概述</a:t>
            </a:r>
            <a:endParaRPr lang="zh-CN" altLang="en-US" sz="2400" b="1" dirty="0">
              <a:latin typeface="微软雅黑" panose="020B0503020204020204" charset="-122"/>
              <a:ea typeface="微软雅黑" panose="020B0503020204020204" charset="-122"/>
              <a:sym typeface="+mn-ea"/>
            </a:endParaRPr>
          </a:p>
        </p:txBody>
      </p:sp>
      <p:sp>
        <p:nvSpPr>
          <p:cNvPr id="7" name="矩形 6"/>
          <p:cNvSpPr/>
          <p:nvPr/>
        </p:nvSpPr>
        <p:spPr>
          <a:xfrm>
            <a:off x="601421" y="771281"/>
            <a:ext cx="1297086" cy="277127"/>
          </a:xfrm>
          <a:prstGeom prst="rect">
            <a:avLst/>
          </a:prstGeom>
        </p:spPr>
        <p:txBody>
          <a:bodyPr wrap="none">
            <a:spAutoFit/>
          </a:bodyPr>
          <a:lstStyle/>
          <a:p>
            <a:pPr algn="l"/>
            <a:r>
              <a:rPr lang="en-US" altLang="zh-CN" sz="1200" dirty="0">
                <a:latin typeface="微软雅黑" panose="020B0503020204020204" charset="-122"/>
                <a:ea typeface="微软雅黑" panose="020B0503020204020204" charset="-122"/>
              </a:rPr>
              <a:t>Event overview</a:t>
            </a:r>
            <a:endParaRPr lang="en-US" altLang="zh-CN" sz="1200" dirty="0">
              <a:latin typeface="微软雅黑" panose="020B0503020204020204" charset="-122"/>
              <a:ea typeface="微软雅黑" panose="020B0503020204020204" charset="-122"/>
            </a:endParaRPr>
          </a:p>
        </p:txBody>
      </p:sp>
      <p:sp>
        <p:nvSpPr>
          <p:cNvPr id="11" name="文本框 10"/>
          <p:cNvSpPr txBox="1"/>
          <p:nvPr/>
        </p:nvSpPr>
        <p:spPr>
          <a:xfrm>
            <a:off x="1170203" y="5154501"/>
            <a:ext cx="2638425" cy="276999"/>
          </a:xfrm>
          <a:prstGeom prst="rect">
            <a:avLst/>
          </a:prstGeom>
          <a:noFill/>
        </p:spPr>
        <p:txBody>
          <a:bodyPr wrap="square" rtlCol="0">
            <a:spAutoFit/>
          </a:bodyPr>
          <a:lstStyle/>
          <a:p>
            <a:pPr algn="ctr"/>
            <a:r>
              <a:rPr lang="zh-CN" altLang="en-US" sz="1200" dirty="0">
                <a:latin typeface="微软雅黑" panose="020B0503020204020204" charset="-122"/>
                <a:ea typeface="微软雅黑" panose="020B0503020204020204" charset="-122"/>
              </a:rPr>
              <a:t>亚洲记忆公开赛</a:t>
            </a:r>
            <a:r>
              <a:rPr lang="en-US" altLang="zh-CN" sz="1200" dirty="0">
                <a:latin typeface="微软雅黑" panose="020B0503020204020204" charset="-122"/>
                <a:ea typeface="微软雅黑" panose="020B0503020204020204" charset="-122"/>
              </a:rPr>
              <a:t>logo</a:t>
            </a:r>
            <a:endParaRPr lang="zh-CN" altLang="en-US" sz="1200" dirty="0">
              <a:latin typeface="微软雅黑" panose="020B0503020204020204" charset="-122"/>
              <a:ea typeface="微软雅黑" panose="020B0503020204020204" charset="-122"/>
            </a:endParaRPr>
          </a:p>
        </p:txBody>
      </p:sp>
      <p:sp>
        <p:nvSpPr>
          <p:cNvPr id="12" name="文本框 11"/>
          <p:cNvSpPr txBox="1"/>
          <p:nvPr/>
        </p:nvSpPr>
        <p:spPr>
          <a:xfrm>
            <a:off x="4772633" y="4392239"/>
            <a:ext cx="5075396" cy="1016304"/>
          </a:xfrm>
          <a:prstGeom prst="rect">
            <a:avLst/>
          </a:prstGeom>
          <a:noFill/>
        </p:spPr>
        <p:txBody>
          <a:bodyPr wrap="square" rtlCol="0">
            <a:spAutoFit/>
          </a:bodyPr>
          <a:lstStyle/>
          <a:p>
            <a:r>
              <a:rPr lang="en-US" altLang="zh-CN" sz="1200" dirty="0">
                <a:latin typeface="微软雅黑" panose="020B0503020204020204" charset="-122"/>
                <a:ea typeface="微软雅黑" panose="020B0503020204020204" charset="-122"/>
              </a:rPr>
              <a:t>      </a:t>
            </a:r>
            <a:r>
              <a:rPr lang="zh-CN" altLang="zh-CN" sz="1200" dirty="0">
                <a:latin typeface="微软雅黑" panose="020B0503020204020204" charset="-122"/>
                <a:ea typeface="微软雅黑" panose="020B0503020204020204" charset="-122"/>
              </a:rPr>
              <a:t>目前世界范围内，亚洲区选手包揽了世界脑力锦标赛排名总成绩的前十位，代表了当今世界最高水平，亚洲记忆公开赛的选手由亚洲各国家和地区的优秀代表组成。比赛项目分为人名头像，二进制数字，随机数字，抽象图形，随机词汇，快速数字，虚拟历史事件，随机扑克，听记数字，快速扑克等十个项目，涵盖儿童组、少儿组、成人组、乐龄组。</a:t>
            </a:r>
            <a:endParaRPr lang="zh-CN" altLang="zh-CN" sz="1200" dirty="0">
              <a:latin typeface="微软雅黑" panose="020B0503020204020204" charset="-122"/>
              <a:ea typeface="微软雅黑" panose="020B0503020204020204" charset="-122"/>
            </a:endParaRPr>
          </a:p>
        </p:txBody>
      </p:sp>
      <p:pic>
        <p:nvPicPr>
          <p:cNvPr id="10" name="图片 9"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24721" y="3003057"/>
            <a:ext cx="4352474" cy="907941"/>
          </a:xfrm>
          <a:prstGeom prst="rect">
            <a:avLst/>
          </a:prstGeom>
          <a:noFill/>
        </p:spPr>
        <p:txBody>
          <a:bodyPr wrap="none" rtlCol="0">
            <a:spAutoFit/>
          </a:bodyPr>
          <a:lstStyle/>
          <a:p>
            <a:r>
              <a:rPr lang="zh-CN" altLang="en-US" sz="1400" b="1" dirty="0">
                <a:latin typeface="微软雅黑" panose="020B0503020204020204" charset="-122"/>
                <a:ea typeface="微软雅黑" panose="020B0503020204020204" charset="-122"/>
                <a:cs typeface="+mn-ea"/>
              </a:rPr>
              <a:t>张陆武</a:t>
            </a:r>
            <a:endParaRPr lang="en-US" altLang="zh-CN" sz="1400" b="1" dirty="0">
              <a:latin typeface="微软雅黑" panose="020B0503020204020204" charset="-122"/>
              <a:ea typeface="微软雅黑" panose="020B0503020204020204" charset="-122"/>
              <a:cs typeface="+mn-ea"/>
            </a:endParaRPr>
          </a:p>
          <a:p>
            <a:r>
              <a:rPr lang="zh-CN" altLang="en-US" sz="1300" dirty="0">
                <a:latin typeface="微软雅黑" panose="020B0503020204020204" charset="-122"/>
                <a:ea typeface="微软雅黑" panose="020B0503020204020204" charset="-122"/>
                <a:cs typeface="+mn-ea"/>
              </a:rPr>
              <a:t>亚太记忆运动理事会主席</a:t>
            </a:r>
            <a:endParaRPr lang="en-US" altLang="zh-CN" sz="1300" dirty="0">
              <a:latin typeface="微软雅黑" panose="020B0503020204020204" charset="-122"/>
              <a:ea typeface="微软雅黑" panose="020B0503020204020204" charset="-122"/>
              <a:cs typeface="+mn-ea"/>
            </a:endParaRPr>
          </a:p>
          <a:p>
            <a:r>
              <a:rPr lang="zh-CN" altLang="en-US" sz="1300" dirty="0">
                <a:latin typeface="微软雅黑" panose="020B0503020204020204" charset="-122"/>
                <a:ea typeface="微软雅黑" panose="020B0503020204020204" charset="-122"/>
                <a:cs typeface="+mn-ea"/>
              </a:rPr>
              <a:t>英国大脑信托慈善基金中国及东南亚地区总裁</a:t>
            </a:r>
            <a:endParaRPr lang="en-US" altLang="zh-CN" sz="1300" dirty="0">
              <a:latin typeface="微软雅黑" panose="020B0503020204020204" charset="-122"/>
              <a:ea typeface="微软雅黑" panose="020B0503020204020204" charset="-122"/>
              <a:cs typeface="+mn-ea"/>
            </a:endParaRPr>
          </a:p>
          <a:p>
            <a:r>
              <a:rPr lang="zh-CN" altLang="en-US" sz="1300" dirty="0">
                <a:latin typeface="微软雅黑" panose="020B0503020204020204" charset="-122"/>
                <a:ea typeface="微软雅黑" panose="020B0503020204020204" charset="-122"/>
                <a:cs typeface="+mn-ea"/>
              </a:rPr>
              <a:t>世界记忆运动理事会官方认证记忆训练体系亚太区负责人</a:t>
            </a:r>
            <a:endParaRPr lang="zh-CN" altLang="en-US" sz="1300" dirty="0">
              <a:latin typeface="微软雅黑" panose="020B0503020204020204" charset="-122"/>
              <a:ea typeface="微软雅黑" panose="020B0503020204020204" charset="-122"/>
              <a:cs typeface="+mn-ea"/>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80502" y="1939061"/>
            <a:ext cx="2861092" cy="3681552"/>
          </a:xfrm>
          <a:prstGeom prst="rect">
            <a:avLst/>
          </a:prstGeom>
        </p:spPr>
      </p:pic>
      <p:sp>
        <p:nvSpPr>
          <p:cNvPr id="6" name="矩形 5"/>
          <p:cNvSpPr/>
          <p:nvPr/>
        </p:nvSpPr>
        <p:spPr>
          <a:xfrm>
            <a:off x="591137" y="335305"/>
            <a:ext cx="2031325"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大赛官员介绍</a:t>
            </a:r>
            <a:endParaRPr lang="zh-CN" altLang="en-US" sz="2400" b="1" dirty="0">
              <a:latin typeface="微软雅黑" panose="020B0503020204020204" charset="-122"/>
              <a:ea typeface="微软雅黑" panose="020B0503020204020204" charset="-122"/>
              <a:sym typeface="+mn-ea"/>
            </a:endParaRPr>
          </a:p>
        </p:txBody>
      </p:sp>
      <p:sp>
        <p:nvSpPr>
          <p:cNvPr id="7" name="矩形 6"/>
          <p:cNvSpPr/>
          <p:nvPr/>
        </p:nvSpPr>
        <p:spPr>
          <a:xfrm>
            <a:off x="547069" y="778694"/>
            <a:ext cx="3094630" cy="277127"/>
          </a:xfrm>
          <a:prstGeom prst="rect">
            <a:avLst/>
          </a:prstGeom>
        </p:spPr>
        <p:txBody>
          <a:bodyPr wrap="none">
            <a:spAutoFit/>
          </a:bodyPr>
          <a:lstStyle/>
          <a:p>
            <a:r>
              <a:rPr lang="en-US" altLang="zh-CN" sz="1200" b="1" dirty="0">
                <a:latin typeface="微软雅黑" panose="020B0503020204020204" charset="-122"/>
                <a:ea typeface="微软雅黑" panose="020B0503020204020204" charset="-122"/>
              </a:rPr>
              <a:t> Introduction of competition officials </a:t>
            </a:r>
            <a:endParaRPr lang="en-US" altLang="zh-CN" sz="1200" b="1" dirty="0">
              <a:latin typeface="微软雅黑" panose="020B0503020204020204" charset="-122"/>
              <a:ea typeface="微软雅黑" panose="020B0503020204020204" charset="-122"/>
            </a:endParaRPr>
          </a:p>
        </p:txBody>
      </p:sp>
      <p:pic>
        <p:nvPicPr>
          <p:cNvPr id="10" name="图片 9"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557222" y="1838267"/>
            <a:ext cx="4801314" cy="1508105"/>
          </a:xfrm>
          <a:prstGeom prst="rect">
            <a:avLst/>
          </a:prstGeom>
          <a:noFill/>
        </p:spPr>
        <p:txBody>
          <a:bodyPr wrap="none" rtlCol="0">
            <a:spAutoFit/>
          </a:bodyPr>
          <a:lstStyle/>
          <a:p>
            <a:pPr defTabSz="685165">
              <a:defRPr/>
            </a:pPr>
            <a:r>
              <a:rPr lang="zh-CN" altLang="en-US" sz="1400" b="1" dirty="0">
                <a:latin typeface="微软雅黑" panose="020B0503020204020204" charset="-122"/>
                <a:ea typeface="微软雅黑" panose="020B0503020204020204" charset="-122"/>
                <a:cs typeface="+mn-ea"/>
              </a:rPr>
              <a:t>亚洲记忆公开赛名誉主席</a:t>
            </a:r>
            <a:r>
              <a:rPr lang="en-US" altLang="zh-CN" sz="1400" b="1" dirty="0">
                <a:latin typeface="微软雅黑" panose="020B0503020204020204" charset="-122"/>
                <a:ea typeface="微软雅黑" panose="020B0503020204020204" charset="-122"/>
                <a:cs typeface="+mn-ea"/>
              </a:rPr>
              <a:t>    </a:t>
            </a:r>
            <a:r>
              <a:rPr lang="zh-CN" altLang="en-US" sz="1300" b="1" dirty="0">
                <a:latin typeface="微软雅黑" panose="020B0503020204020204" charset="-122"/>
                <a:ea typeface="微软雅黑" panose="020B0503020204020204" charset="-122"/>
                <a:cs typeface="+mn-ea"/>
              </a:rPr>
              <a:t>何磊</a:t>
            </a:r>
            <a:endParaRPr lang="en-US" altLang="zh-CN" sz="1300" b="1" dirty="0">
              <a:latin typeface="微软雅黑" panose="020B0503020204020204" charset="-122"/>
              <a:ea typeface="微软雅黑" panose="020B0503020204020204" charset="-122"/>
              <a:cs typeface="+mn-ea"/>
            </a:endParaRPr>
          </a:p>
          <a:p>
            <a:pPr defTabSz="685165">
              <a:defRPr/>
            </a:pPr>
            <a:r>
              <a:rPr lang="zh-CN" altLang="en-US" sz="1300" dirty="0">
                <a:latin typeface="微软雅黑" panose="020B0503020204020204" charset="-122"/>
                <a:ea typeface="微软雅黑" panose="020B0503020204020204" charset="-122"/>
                <a:cs typeface="+mn-ea"/>
              </a:rPr>
              <a:t>世界记忆运动理事会全球副总裁判长</a:t>
            </a:r>
            <a:endParaRPr lang="en-US" altLang="zh-CN" sz="1300" dirty="0">
              <a:latin typeface="微软雅黑" panose="020B0503020204020204" charset="-122"/>
              <a:ea typeface="微软雅黑" panose="020B0503020204020204" charset="-122"/>
              <a:cs typeface="+mn-ea"/>
            </a:endParaRPr>
          </a:p>
          <a:p>
            <a:pPr defTabSz="685165">
              <a:defRPr/>
            </a:pPr>
            <a:r>
              <a:rPr lang="zh-CN" altLang="en-US" sz="1300" dirty="0">
                <a:latin typeface="微软雅黑" panose="020B0503020204020204" charset="-122"/>
                <a:ea typeface="微软雅黑" panose="020B0503020204020204" charset="-122"/>
                <a:cs typeface="+mn-ea"/>
              </a:rPr>
              <a:t>亚太记忆运动理事会裁判长</a:t>
            </a:r>
            <a:endParaRPr lang="en-US" altLang="zh-CN" sz="1300" dirty="0">
              <a:latin typeface="微软雅黑" panose="020B0503020204020204" charset="-122"/>
              <a:ea typeface="微软雅黑" panose="020B0503020204020204" charset="-122"/>
              <a:cs typeface="+mn-ea"/>
            </a:endParaRPr>
          </a:p>
          <a:p>
            <a:pPr defTabSz="685165">
              <a:defRPr/>
            </a:pPr>
            <a:r>
              <a:rPr lang="zh-CN" altLang="en-US" sz="1300" dirty="0">
                <a:latin typeface="微软雅黑" panose="020B0503020204020204" charset="-122"/>
                <a:ea typeface="微软雅黑" panose="020B0503020204020204" charset="-122"/>
                <a:cs typeface="+mn-ea"/>
              </a:rPr>
              <a:t>世界记忆运动理事会中国区常务委员</a:t>
            </a:r>
            <a:endParaRPr lang="en-US" altLang="zh-CN" sz="1300" dirty="0">
              <a:latin typeface="微软雅黑" panose="020B0503020204020204" charset="-122"/>
              <a:ea typeface="微软雅黑" panose="020B0503020204020204" charset="-122"/>
              <a:cs typeface="+mn-ea"/>
            </a:endParaRPr>
          </a:p>
          <a:p>
            <a:pPr defTabSz="685165">
              <a:defRPr/>
            </a:pPr>
            <a:r>
              <a:rPr lang="en-US" altLang="zh-CN" sz="1300" dirty="0">
                <a:latin typeface="微软雅黑" panose="020B0503020204020204" charset="-122"/>
                <a:ea typeface="微软雅黑" panose="020B0503020204020204" charset="-122"/>
                <a:cs typeface="+mn-ea"/>
              </a:rPr>
              <a:t>2020</a:t>
            </a:r>
            <a:r>
              <a:rPr lang="zh-CN" altLang="en-US" sz="1300" dirty="0">
                <a:latin typeface="微软雅黑" panose="020B0503020204020204" charset="-122"/>
                <a:ea typeface="微软雅黑" panose="020B0503020204020204" charset="-122"/>
                <a:cs typeface="+mn-ea"/>
              </a:rPr>
              <a:t>亚太学生记忆锦标赛名誉主席</a:t>
            </a:r>
            <a:endParaRPr lang="en-US" altLang="zh-CN" sz="1300" dirty="0">
              <a:latin typeface="微软雅黑" panose="020B0503020204020204" charset="-122"/>
              <a:ea typeface="微软雅黑" panose="020B0503020204020204" charset="-122"/>
              <a:cs typeface="+mn-ea"/>
            </a:endParaRPr>
          </a:p>
          <a:p>
            <a:pPr defTabSz="685165">
              <a:defRPr/>
            </a:pPr>
            <a:r>
              <a:rPr lang="zh-CN" altLang="en-US" sz="1300" dirty="0">
                <a:latin typeface="微软雅黑" panose="020B0503020204020204" charset="-122"/>
                <a:ea typeface="微软雅黑" panose="020B0503020204020204" charset="-122"/>
                <a:cs typeface="+mn-ea"/>
              </a:rPr>
              <a:t>第</a:t>
            </a:r>
            <a:r>
              <a:rPr lang="en-US" altLang="zh-CN" sz="1300" dirty="0">
                <a:latin typeface="微软雅黑" panose="020B0503020204020204" charset="-122"/>
                <a:ea typeface="微软雅黑" panose="020B0503020204020204" charset="-122"/>
                <a:cs typeface="+mn-ea"/>
              </a:rPr>
              <a:t>25</a:t>
            </a:r>
            <a:r>
              <a:rPr lang="zh-CN" altLang="en-US" sz="1300" dirty="0">
                <a:latin typeface="微软雅黑" panose="020B0503020204020204" charset="-122"/>
                <a:ea typeface="微软雅黑" panose="020B0503020204020204" charset="-122"/>
                <a:cs typeface="+mn-ea"/>
              </a:rPr>
              <a:t>、</a:t>
            </a:r>
            <a:r>
              <a:rPr lang="en-US" altLang="zh-CN" sz="1300" dirty="0">
                <a:latin typeface="微软雅黑" panose="020B0503020204020204" charset="-122"/>
                <a:ea typeface="微软雅黑" panose="020B0503020204020204" charset="-122"/>
                <a:cs typeface="+mn-ea"/>
              </a:rPr>
              <a:t>26</a:t>
            </a:r>
            <a:r>
              <a:rPr lang="zh-CN" altLang="en-US" sz="1300" dirty="0">
                <a:latin typeface="微软雅黑" panose="020B0503020204020204" charset="-122"/>
                <a:ea typeface="微软雅黑" panose="020B0503020204020204" charset="-122"/>
                <a:cs typeface="+mn-ea"/>
              </a:rPr>
              <a:t>、</a:t>
            </a:r>
            <a:r>
              <a:rPr lang="en-US" altLang="zh-CN" sz="1300" dirty="0">
                <a:latin typeface="微软雅黑" panose="020B0503020204020204" charset="-122"/>
                <a:ea typeface="微软雅黑" panose="020B0503020204020204" charset="-122"/>
                <a:cs typeface="+mn-ea"/>
              </a:rPr>
              <a:t>27</a:t>
            </a:r>
            <a:r>
              <a:rPr lang="zh-CN" altLang="en-US" sz="1300" dirty="0">
                <a:latin typeface="微软雅黑" panose="020B0503020204020204" charset="-122"/>
                <a:ea typeface="微软雅黑" panose="020B0503020204020204" charset="-122"/>
                <a:cs typeface="+mn-ea"/>
              </a:rPr>
              <a:t>、</a:t>
            </a:r>
            <a:r>
              <a:rPr lang="en-US" altLang="zh-CN" sz="1300" dirty="0">
                <a:latin typeface="微软雅黑" panose="020B0503020204020204" charset="-122"/>
                <a:ea typeface="微软雅黑" panose="020B0503020204020204" charset="-122"/>
                <a:cs typeface="+mn-ea"/>
              </a:rPr>
              <a:t>28</a:t>
            </a:r>
            <a:r>
              <a:rPr lang="zh-CN" altLang="en-US" sz="1300" dirty="0">
                <a:latin typeface="微软雅黑" panose="020B0503020204020204" charset="-122"/>
                <a:ea typeface="微软雅黑" panose="020B0503020204020204" charset="-122"/>
                <a:cs typeface="+mn-ea"/>
              </a:rPr>
              <a:t>届世界记忆锦标赛乌鲁木齐赛区组委会主席</a:t>
            </a:r>
            <a:endParaRPr lang="en-US" altLang="zh-CN" sz="1300" dirty="0">
              <a:latin typeface="微软雅黑" panose="020B0503020204020204" charset="-122"/>
              <a:ea typeface="微软雅黑" panose="020B0503020204020204" charset="-122"/>
              <a:cs typeface="+mn-ea"/>
            </a:endParaRPr>
          </a:p>
          <a:p>
            <a:pPr defTabSz="685165">
              <a:defRPr/>
            </a:pPr>
            <a:r>
              <a:rPr lang="zh-CN" altLang="en-US" sz="1300" dirty="0">
                <a:latin typeface="微软雅黑" panose="020B0503020204020204" charset="-122"/>
                <a:ea typeface="微软雅黑" panose="020B0503020204020204" charset="-122"/>
                <a:cs typeface="+mn-ea"/>
              </a:rPr>
              <a:t>第</a:t>
            </a:r>
            <a:r>
              <a:rPr lang="en-US" altLang="zh-CN" sz="1300" dirty="0">
                <a:latin typeface="微软雅黑" panose="020B0503020204020204" charset="-122"/>
                <a:ea typeface="微软雅黑" panose="020B0503020204020204" charset="-122"/>
                <a:cs typeface="+mn-ea"/>
              </a:rPr>
              <a:t>9</a:t>
            </a:r>
            <a:r>
              <a:rPr lang="zh-CN" altLang="en-US" sz="1300" dirty="0">
                <a:latin typeface="微软雅黑" panose="020B0503020204020204" charset="-122"/>
                <a:ea typeface="微软雅黑" panose="020B0503020204020204" charset="-122"/>
                <a:cs typeface="+mn-ea"/>
              </a:rPr>
              <a:t>、</a:t>
            </a:r>
            <a:r>
              <a:rPr lang="en-US" altLang="zh-CN" sz="1300" dirty="0">
                <a:latin typeface="微软雅黑" panose="020B0503020204020204" charset="-122"/>
                <a:ea typeface="微软雅黑" panose="020B0503020204020204" charset="-122"/>
                <a:cs typeface="+mn-ea"/>
              </a:rPr>
              <a:t>10</a:t>
            </a:r>
            <a:r>
              <a:rPr lang="zh-CN" altLang="en-US" sz="1300" dirty="0">
                <a:latin typeface="微软雅黑" panose="020B0503020204020204" charset="-122"/>
                <a:ea typeface="微软雅黑" panose="020B0503020204020204" charset="-122"/>
                <a:cs typeface="+mn-ea"/>
              </a:rPr>
              <a:t>届世界思维导图锦标赛乌鲁木齐赛区组委会主席</a:t>
            </a:r>
            <a:endParaRPr lang="zh-CN" altLang="en-US" sz="1300" dirty="0">
              <a:latin typeface="微软雅黑" panose="020B0503020204020204" charset="-122"/>
              <a:ea typeface="微软雅黑" panose="020B0503020204020204" charset="-122"/>
              <a:cs typeface="+mn-ea"/>
            </a:endParaRPr>
          </a:p>
        </p:txBody>
      </p:sp>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l="12868" r="13689"/>
          <a:stretch>
            <a:fillRect/>
          </a:stretch>
        </p:blipFill>
        <p:spPr>
          <a:xfrm>
            <a:off x="1024762" y="1550693"/>
            <a:ext cx="2638019" cy="2267920"/>
          </a:xfrm>
          <a:prstGeom prst="rect">
            <a:avLst/>
          </a:prstGeom>
        </p:spPr>
      </p:pic>
      <p:pic>
        <p:nvPicPr>
          <p:cNvPr id="10" name="图片 5" descr="47051085442348335"/>
          <p:cNvPicPr>
            <a:picLocks noChangeAspect="1"/>
          </p:cNvPicPr>
          <p:nvPr/>
        </p:nvPicPr>
        <p:blipFill>
          <a:blip r:embed="rId2"/>
          <a:stretch>
            <a:fillRect/>
          </a:stretch>
        </p:blipFill>
        <p:spPr>
          <a:xfrm>
            <a:off x="1046240" y="4367760"/>
            <a:ext cx="2595061" cy="2900796"/>
          </a:xfrm>
          <a:prstGeom prst="rect">
            <a:avLst/>
          </a:prstGeom>
        </p:spPr>
      </p:pic>
      <p:sp>
        <p:nvSpPr>
          <p:cNvPr id="14" name="文本框 32"/>
          <p:cNvSpPr txBox="1"/>
          <p:nvPr/>
        </p:nvSpPr>
        <p:spPr>
          <a:xfrm>
            <a:off x="4557222" y="4356290"/>
            <a:ext cx="5571085" cy="2685353"/>
          </a:xfrm>
          <a:prstGeom prst="rect">
            <a:avLst/>
          </a:prstGeom>
          <a:noFill/>
        </p:spPr>
        <p:txBody>
          <a:bodyPr wrap="square" lIns="68584" tIns="34291" rIns="68584" bIns="34291">
            <a:spAutoFit/>
          </a:bodyPr>
          <a:lstStyle/>
          <a:p>
            <a:pPr defTabSz="685165">
              <a:defRPr/>
            </a:pPr>
            <a:r>
              <a:rPr lang="zh-CN" altLang="en-US" sz="1400" b="1" dirty="0">
                <a:latin typeface="微软雅黑" panose="020B0503020204020204" charset="-122"/>
                <a:ea typeface="微软雅黑" panose="020B0503020204020204" charset="-122"/>
                <a:cs typeface="+mn-ea"/>
                <a:sym typeface="+mn-lt"/>
              </a:rPr>
              <a:t>亚洲记忆公开赛执行主席    颜克伟</a:t>
            </a:r>
            <a:endParaRPr lang="en-US" altLang="zh-CN" sz="1300" b="1"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山东大学金谛文化交流中心脑力研究所主任</a:t>
            </a:r>
            <a:endParaRPr lang="en-US" altLang="zh-CN"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世界记忆运动理事会中国区赛事常务副总裁判长</a:t>
            </a:r>
            <a:endParaRPr lang="en-US" altLang="zh-CN"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世界记忆运动理事会中国区委员会委员</a:t>
            </a:r>
            <a:endParaRPr lang="en-US" altLang="zh-CN"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山东迅通脑力教育创始人</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世界脑力（记忆）锦标赛国际认证高级裁判（目前全国仅6位，山东唯一）</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世界记忆大师教练</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思维导图认证管理师（TLI）</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中国脑力（记忆）锦标赛总决赛副总裁判长</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世界脑力（记忆）锦标赛亚太赛副总裁判长</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江苏卫视《最强大脑》种子选手教练</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第19届——第27届世界脑力（记忆）锦标赛城市赛总裁判长</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第28届世界脑力（记忆）锦标赛济南赛区执行主席</a:t>
            </a:r>
            <a:endParaRPr lang="zh-CN" altLang="en-US" sz="1300" dirty="0">
              <a:latin typeface="微软雅黑" panose="020B0503020204020204" charset="-122"/>
              <a:ea typeface="微软雅黑" panose="020B0503020204020204" charset="-122"/>
              <a:cs typeface="+mn-ea"/>
              <a:sym typeface="+mn-lt"/>
            </a:endParaRPr>
          </a:p>
        </p:txBody>
      </p:sp>
      <p:sp>
        <p:nvSpPr>
          <p:cNvPr id="16" name="矩形 15"/>
          <p:cNvSpPr/>
          <p:nvPr/>
        </p:nvSpPr>
        <p:spPr>
          <a:xfrm>
            <a:off x="591137" y="335305"/>
            <a:ext cx="2031325"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大赛官员介绍</a:t>
            </a:r>
            <a:endParaRPr lang="zh-CN" altLang="en-US" sz="2400" b="1" dirty="0">
              <a:latin typeface="微软雅黑" panose="020B0503020204020204" charset="-122"/>
              <a:ea typeface="微软雅黑" panose="020B0503020204020204" charset="-122"/>
              <a:sym typeface="+mn-ea"/>
            </a:endParaRPr>
          </a:p>
        </p:txBody>
      </p:sp>
      <p:sp>
        <p:nvSpPr>
          <p:cNvPr id="17" name="矩形 16"/>
          <p:cNvSpPr/>
          <p:nvPr/>
        </p:nvSpPr>
        <p:spPr>
          <a:xfrm>
            <a:off x="547069" y="778694"/>
            <a:ext cx="3094630" cy="277127"/>
          </a:xfrm>
          <a:prstGeom prst="rect">
            <a:avLst/>
          </a:prstGeom>
        </p:spPr>
        <p:txBody>
          <a:bodyPr wrap="none">
            <a:spAutoFit/>
          </a:bodyPr>
          <a:lstStyle/>
          <a:p>
            <a:r>
              <a:rPr lang="en-US" altLang="zh-CN" sz="1200" b="1" dirty="0">
                <a:latin typeface="微软雅黑" panose="020B0503020204020204" charset="-122"/>
                <a:ea typeface="微软雅黑" panose="020B0503020204020204" charset="-122"/>
              </a:rPr>
              <a:t> Introduction of competition officials </a:t>
            </a:r>
            <a:endParaRPr lang="en-US" altLang="zh-CN" sz="1200" b="1" dirty="0">
              <a:latin typeface="微软雅黑" panose="020B0503020204020204" charset="-122"/>
              <a:ea typeface="微软雅黑" panose="020B0503020204020204" charset="-122"/>
            </a:endParaRPr>
          </a:p>
        </p:txBody>
      </p:sp>
      <p:pic>
        <p:nvPicPr>
          <p:cNvPr id="18" name="图片 17" descr="迅通脑力LOGO-06"/>
          <p:cNvPicPr>
            <a:picLocks noChangeAspect="1"/>
          </p:cNvPicPr>
          <p:nvPr/>
        </p:nvPicPr>
        <p:blipFill>
          <a:blip r:embed="rId3"/>
          <a:srcRect l="15590" t="35474" r="16544" b="36230"/>
          <a:stretch>
            <a:fillRect/>
          </a:stretch>
        </p:blipFill>
        <p:spPr>
          <a:xfrm>
            <a:off x="9358536" y="278768"/>
            <a:ext cx="1200785" cy="5010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591137" y="335305"/>
            <a:ext cx="2031325"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大赛官员介绍</a:t>
            </a:r>
            <a:endParaRPr lang="zh-CN" altLang="en-US" sz="2400" b="1" dirty="0">
              <a:latin typeface="微软雅黑" panose="020B0503020204020204" charset="-122"/>
              <a:ea typeface="微软雅黑" panose="020B0503020204020204" charset="-122"/>
              <a:sym typeface="+mn-ea"/>
            </a:endParaRPr>
          </a:p>
        </p:txBody>
      </p:sp>
      <p:sp>
        <p:nvSpPr>
          <p:cNvPr id="11" name="矩形 10"/>
          <p:cNvSpPr/>
          <p:nvPr/>
        </p:nvSpPr>
        <p:spPr>
          <a:xfrm>
            <a:off x="547069" y="778694"/>
            <a:ext cx="3094630" cy="277127"/>
          </a:xfrm>
          <a:prstGeom prst="rect">
            <a:avLst/>
          </a:prstGeom>
        </p:spPr>
        <p:txBody>
          <a:bodyPr wrap="none">
            <a:spAutoFit/>
          </a:bodyPr>
          <a:lstStyle/>
          <a:p>
            <a:r>
              <a:rPr lang="en-US" altLang="zh-CN" sz="1200" b="1" dirty="0">
                <a:latin typeface="微软雅黑" panose="020B0503020204020204" charset="-122"/>
                <a:ea typeface="微软雅黑" panose="020B0503020204020204" charset="-122"/>
              </a:rPr>
              <a:t> Introduction of competition officials </a:t>
            </a:r>
            <a:endParaRPr lang="en-US" altLang="zh-CN" sz="1200" b="1" dirty="0">
              <a:latin typeface="微软雅黑" panose="020B0503020204020204" charset="-122"/>
              <a:ea typeface="微软雅黑" panose="020B0503020204020204" charset="-122"/>
            </a:endParaRPr>
          </a:p>
        </p:txBody>
      </p:sp>
      <p:pic>
        <p:nvPicPr>
          <p:cNvPr id="12" name="图片 11" descr="迅通脑力LOGO-06"/>
          <p:cNvPicPr>
            <a:picLocks noChangeAspect="1"/>
          </p:cNvPicPr>
          <p:nvPr/>
        </p:nvPicPr>
        <p:blipFill>
          <a:blip r:embed="rId1"/>
          <a:srcRect l="15590" t="35474" r="16544" b="36230"/>
          <a:stretch>
            <a:fillRect/>
          </a:stretch>
        </p:blipFill>
        <p:spPr>
          <a:xfrm>
            <a:off x="9358536" y="278768"/>
            <a:ext cx="1200785" cy="501015"/>
          </a:xfrm>
          <a:prstGeom prst="rect">
            <a:avLst/>
          </a:prstGeom>
        </p:spPr>
      </p:pic>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grpSp>
        <p:nvGrpSpPr>
          <p:cNvPr id="6" name="组合 5"/>
          <p:cNvGrpSpPr/>
          <p:nvPr/>
        </p:nvGrpSpPr>
        <p:grpSpPr>
          <a:xfrm>
            <a:off x="1015495" y="4368610"/>
            <a:ext cx="8416852" cy="2888476"/>
            <a:chOff x="1046638" y="1678615"/>
            <a:chExt cx="8416852" cy="2888476"/>
          </a:xfrm>
        </p:grpSpPr>
        <p:sp>
          <p:nvSpPr>
            <p:cNvPr id="2" name="文本框 1"/>
            <p:cNvSpPr txBox="1"/>
            <p:nvPr/>
          </p:nvSpPr>
          <p:spPr>
            <a:xfrm>
              <a:off x="4513886" y="1978100"/>
              <a:ext cx="4949604" cy="1908215"/>
            </a:xfrm>
            <a:prstGeom prst="rect">
              <a:avLst/>
            </a:prstGeom>
            <a:noFill/>
          </p:spPr>
          <p:txBody>
            <a:bodyPr wrap="square" rtlCol="0">
              <a:spAutoFit/>
            </a:bodyPr>
            <a:lstStyle/>
            <a:p>
              <a:pPr defTabSz="685165">
                <a:defRPr/>
              </a:pPr>
              <a:r>
                <a:rPr lang="zh-CN" altLang="en-US" sz="1400" b="1" dirty="0">
                  <a:latin typeface="微软雅黑" panose="020B0503020204020204" charset="-122"/>
                  <a:ea typeface="微软雅黑" panose="020B0503020204020204" charset="-122"/>
                  <a:cs typeface="+mn-ea"/>
                </a:rPr>
                <a:t>亚洲记忆公开赛执行副主席</a:t>
              </a:r>
              <a:r>
                <a:rPr lang="en-US" altLang="zh-CN" sz="1400" b="1" dirty="0">
                  <a:latin typeface="微软雅黑" panose="020B0503020204020204" charset="-122"/>
                  <a:ea typeface="微软雅黑" panose="020B0503020204020204" charset="-122"/>
                  <a:cs typeface="+mn-ea"/>
                </a:rPr>
                <a:t>    </a:t>
              </a:r>
              <a:r>
                <a:rPr lang="zh-CN" altLang="en-US" sz="1300" b="1" dirty="0">
                  <a:latin typeface="微软雅黑" panose="020B0503020204020204" charset="-122"/>
                  <a:ea typeface="微软雅黑" panose="020B0503020204020204" charset="-122"/>
                  <a:cs typeface="+mn-ea"/>
                </a:rPr>
                <a:t>曹斌</a:t>
              </a:r>
              <a:endParaRPr lang="en-US" altLang="zh-CN" sz="1300" b="1" dirty="0">
                <a:latin typeface="微软雅黑" panose="020B0503020204020204" charset="-122"/>
                <a:ea typeface="微软雅黑" panose="020B0503020204020204" charset="-122"/>
                <a:cs typeface="+mn-ea"/>
              </a:endParaRPr>
            </a:p>
            <a:p>
              <a:pPr defTabSz="685165">
                <a:defRPr/>
              </a:pPr>
              <a:r>
                <a:rPr lang="en-US" altLang="zh-CN" sz="1300" dirty="0">
                  <a:latin typeface="微软雅黑" panose="020B0503020204020204" charset="-122"/>
                  <a:ea typeface="微软雅黑" panose="020B0503020204020204" charset="-122"/>
                  <a:cs typeface="+mn-ea"/>
                </a:rPr>
                <a:t>2020</a:t>
              </a:r>
              <a:r>
                <a:rPr lang="zh-CN" altLang="en-US" sz="1300" dirty="0">
                  <a:latin typeface="微软雅黑" panose="020B0503020204020204" charset="-122"/>
                  <a:ea typeface="微软雅黑" panose="020B0503020204020204" charset="-122"/>
                  <a:cs typeface="+mn-ea"/>
                </a:rPr>
                <a:t>亚太学生记忆锦标赛执行主席</a:t>
              </a:r>
              <a:endParaRPr lang="zh-CN" altLang="en-US" sz="1300" dirty="0">
                <a:latin typeface="微软雅黑" panose="020B0503020204020204" charset="-122"/>
                <a:ea typeface="微软雅黑" panose="020B0503020204020204" charset="-122"/>
                <a:cs typeface="+mn-ea"/>
              </a:endParaRPr>
            </a:p>
            <a:p>
              <a:pPr defTabSz="685165">
                <a:defRPr/>
              </a:pPr>
              <a:r>
                <a:rPr lang="zh-CN" altLang="en-US" sz="1300" dirty="0">
                  <a:latin typeface="微软雅黑" panose="020B0503020204020204" charset="-122"/>
                  <a:ea typeface="微软雅黑" panose="020B0503020204020204" charset="-122"/>
                  <a:cs typeface="+mn-ea"/>
                </a:rPr>
                <a:t>世界记忆运动理事会中国区赛事常务副总裁判长</a:t>
              </a:r>
              <a:endParaRPr lang="zh-CN" altLang="en-US" sz="1300" dirty="0">
                <a:latin typeface="微软雅黑" panose="020B0503020204020204" charset="-122"/>
                <a:ea typeface="微软雅黑" panose="020B0503020204020204" charset="-122"/>
                <a:cs typeface="+mn-ea"/>
              </a:endParaRPr>
            </a:p>
            <a:p>
              <a:pPr defTabSz="685165">
                <a:defRPr/>
              </a:pPr>
              <a:r>
                <a:rPr lang="zh-CN" altLang="en-US" sz="1300" dirty="0">
                  <a:latin typeface="微软雅黑" panose="020B0503020204020204" charset="-122"/>
                  <a:ea typeface="微软雅黑" panose="020B0503020204020204" charset="-122"/>
                  <a:cs typeface="+mn-ea"/>
                </a:rPr>
                <a:t>世界记忆运动理事会中国区委员会委员</a:t>
              </a:r>
              <a:endParaRPr lang="zh-CN" altLang="en-US" sz="1300" dirty="0">
                <a:latin typeface="微软雅黑" panose="020B0503020204020204" charset="-122"/>
                <a:ea typeface="微软雅黑" panose="020B0503020204020204" charset="-122"/>
                <a:cs typeface="+mn-ea"/>
              </a:endParaRPr>
            </a:p>
            <a:p>
              <a:pPr defTabSz="685165">
                <a:defRPr/>
              </a:pPr>
              <a:r>
                <a:rPr lang="zh-CN" altLang="en-US" sz="1300" dirty="0">
                  <a:latin typeface="微软雅黑" panose="020B0503020204020204" charset="-122"/>
                  <a:ea typeface="微软雅黑" panose="020B0503020204020204" charset="-122"/>
                  <a:cs typeface="+mn-ea"/>
                </a:rPr>
                <a:t>世界记忆运动理事会国际认证二级裁判</a:t>
              </a:r>
              <a:endParaRPr lang="zh-CN" altLang="en-US" sz="1300" dirty="0">
                <a:latin typeface="微软雅黑" panose="020B0503020204020204" charset="-122"/>
                <a:ea typeface="微软雅黑" panose="020B0503020204020204" charset="-122"/>
                <a:cs typeface="+mn-ea"/>
              </a:endParaRPr>
            </a:p>
            <a:p>
              <a:pPr defTabSz="685165">
                <a:defRPr/>
              </a:pPr>
              <a:r>
                <a:rPr lang="zh-CN" altLang="en-US" sz="1300" dirty="0">
                  <a:latin typeface="微软雅黑" panose="020B0503020204020204" charset="-122"/>
                  <a:ea typeface="微软雅黑" panose="020B0503020204020204" charset="-122"/>
                  <a:cs typeface="+mn-ea"/>
                </a:rPr>
                <a:t>第</a:t>
              </a:r>
              <a:r>
                <a:rPr lang="en-US" altLang="zh-CN" sz="1300" dirty="0">
                  <a:latin typeface="微软雅黑" panose="020B0503020204020204" charset="-122"/>
                  <a:ea typeface="微软雅黑" panose="020B0503020204020204" charset="-122"/>
                  <a:cs typeface="+mn-ea"/>
                </a:rPr>
                <a:t>22</a:t>
              </a:r>
              <a:r>
                <a:rPr lang="zh-CN" altLang="en-US" sz="1300" dirty="0">
                  <a:latin typeface="微软雅黑" panose="020B0503020204020204" charset="-122"/>
                  <a:ea typeface="微软雅黑" panose="020B0503020204020204" charset="-122"/>
                  <a:cs typeface="+mn-ea"/>
                </a:rPr>
                <a:t>、</a:t>
              </a:r>
              <a:r>
                <a:rPr lang="en-US" altLang="zh-CN" sz="1300" dirty="0">
                  <a:latin typeface="微软雅黑" panose="020B0503020204020204" charset="-122"/>
                  <a:ea typeface="微软雅黑" panose="020B0503020204020204" charset="-122"/>
                  <a:cs typeface="+mn-ea"/>
                </a:rPr>
                <a:t>27</a:t>
              </a:r>
              <a:r>
                <a:rPr lang="zh-CN" altLang="en-US" sz="1300" dirty="0">
                  <a:latin typeface="微软雅黑" panose="020B0503020204020204" charset="-122"/>
                  <a:ea typeface="微软雅黑" panose="020B0503020204020204" charset="-122"/>
                  <a:cs typeface="+mn-ea"/>
                </a:rPr>
                <a:t>、</a:t>
              </a:r>
              <a:r>
                <a:rPr lang="en-US" altLang="zh-CN" sz="1300" dirty="0">
                  <a:latin typeface="微软雅黑" panose="020B0503020204020204" charset="-122"/>
                  <a:ea typeface="微软雅黑" panose="020B0503020204020204" charset="-122"/>
                  <a:cs typeface="+mn-ea"/>
                </a:rPr>
                <a:t>28</a:t>
              </a:r>
              <a:r>
                <a:rPr lang="zh-CN" altLang="en-US" sz="1300" dirty="0">
                  <a:latin typeface="微软雅黑" panose="020B0503020204020204" charset="-122"/>
                  <a:ea typeface="微软雅黑" panose="020B0503020204020204" charset="-122"/>
                  <a:cs typeface="+mn-ea"/>
                </a:rPr>
                <a:t>届世界记忆锦标赛中国赛副裁判长</a:t>
              </a:r>
              <a:endParaRPr lang="zh-CN" altLang="en-US" sz="1300" dirty="0">
                <a:latin typeface="微软雅黑" panose="020B0503020204020204" charset="-122"/>
                <a:ea typeface="微软雅黑" panose="020B0503020204020204" charset="-122"/>
                <a:cs typeface="+mn-ea"/>
              </a:endParaRPr>
            </a:p>
            <a:p>
              <a:pPr defTabSz="685165">
                <a:defRPr/>
              </a:pPr>
              <a:r>
                <a:rPr lang="zh-CN" altLang="en-US" sz="1300" dirty="0">
                  <a:latin typeface="微软雅黑" panose="020B0503020204020204" charset="-122"/>
                  <a:ea typeface="微软雅黑" panose="020B0503020204020204" charset="-122"/>
                  <a:cs typeface="+mn-ea"/>
                </a:rPr>
                <a:t>第</a:t>
              </a:r>
              <a:r>
                <a:rPr lang="en-US" altLang="zh-CN" sz="1300" dirty="0">
                  <a:latin typeface="微软雅黑" panose="020B0503020204020204" charset="-122"/>
                  <a:ea typeface="微软雅黑" panose="020B0503020204020204" charset="-122"/>
                  <a:cs typeface="+mn-ea"/>
                </a:rPr>
                <a:t>23</a:t>
              </a:r>
              <a:r>
                <a:rPr lang="zh-CN" altLang="en-US" sz="1300" dirty="0">
                  <a:latin typeface="微软雅黑" panose="020B0503020204020204" charset="-122"/>
                  <a:ea typeface="微软雅黑" panose="020B0503020204020204" charset="-122"/>
                  <a:cs typeface="+mn-ea"/>
                </a:rPr>
                <a:t>、</a:t>
              </a:r>
              <a:r>
                <a:rPr lang="en-US" altLang="zh-CN" sz="1300" dirty="0">
                  <a:latin typeface="微软雅黑" panose="020B0503020204020204" charset="-122"/>
                  <a:ea typeface="微软雅黑" panose="020B0503020204020204" charset="-122"/>
                  <a:cs typeface="+mn-ea"/>
                </a:rPr>
                <a:t>24</a:t>
              </a:r>
              <a:r>
                <a:rPr lang="zh-CN" altLang="en-US" sz="1300" dirty="0">
                  <a:latin typeface="微软雅黑" panose="020B0503020204020204" charset="-122"/>
                  <a:ea typeface="微软雅黑" panose="020B0503020204020204" charset="-122"/>
                  <a:cs typeface="+mn-ea"/>
                </a:rPr>
                <a:t>、</a:t>
              </a:r>
              <a:r>
                <a:rPr lang="en-US" altLang="zh-CN" sz="1300" dirty="0">
                  <a:latin typeface="微软雅黑" panose="020B0503020204020204" charset="-122"/>
                  <a:ea typeface="微软雅黑" panose="020B0503020204020204" charset="-122"/>
                  <a:cs typeface="+mn-ea"/>
                </a:rPr>
                <a:t>25</a:t>
              </a:r>
              <a:r>
                <a:rPr lang="zh-CN" altLang="en-US" sz="1300" dirty="0">
                  <a:latin typeface="微软雅黑" panose="020B0503020204020204" charset="-122"/>
                  <a:ea typeface="微软雅黑" panose="020B0503020204020204" charset="-122"/>
                  <a:cs typeface="+mn-ea"/>
                </a:rPr>
                <a:t>、</a:t>
              </a:r>
              <a:r>
                <a:rPr lang="en-US" altLang="zh-CN" sz="1300" dirty="0">
                  <a:latin typeface="微软雅黑" panose="020B0503020204020204" charset="-122"/>
                  <a:ea typeface="微软雅黑" panose="020B0503020204020204" charset="-122"/>
                  <a:cs typeface="+mn-ea"/>
                </a:rPr>
                <a:t>26</a:t>
              </a:r>
              <a:r>
                <a:rPr lang="zh-CN" altLang="en-US" sz="1300" dirty="0">
                  <a:latin typeface="微软雅黑" panose="020B0503020204020204" charset="-122"/>
                  <a:ea typeface="微软雅黑" panose="020B0503020204020204" charset="-122"/>
                  <a:cs typeface="+mn-ea"/>
                </a:rPr>
                <a:t>届世界记忆锦标赛中国赛、世界赛裁判组组长</a:t>
              </a:r>
              <a:endParaRPr lang="zh-CN" altLang="en-US" sz="1300" dirty="0">
                <a:latin typeface="微软雅黑" panose="020B0503020204020204" charset="-122"/>
                <a:ea typeface="微软雅黑" panose="020B0503020204020204" charset="-122"/>
                <a:cs typeface="+mn-ea"/>
              </a:endParaRPr>
            </a:p>
            <a:p>
              <a:pPr defTabSz="685165">
                <a:defRPr/>
              </a:pPr>
              <a:r>
                <a:rPr lang="en-US" altLang="zh-CN" sz="1300" dirty="0">
                  <a:latin typeface="微软雅黑" panose="020B0503020204020204" charset="-122"/>
                  <a:ea typeface="微软雅黑" panose="020B0503020204020204" charset="-122"/>
                  <a:cs typeface="+mn-ea"/>
                </a:rPr>
                <a:t>2019</a:t>
              </a:r>
              <a:r>
                <a:rPr lang="zh-CN" altLang="en-US" sz="1300" dirty="0">
                  <a:latin typeface="微软雅黑" panose="020B0503020204020204" charset="-122"/>
                  <a:ea typeface="微软雅黑" panose="020B0503020204020204" charset="-122"/>
                  <a:cs typeface="+mn-ea"/>
                </a:rPr>
                <a:t>首届东盟记忆公开赛副总裁判长</a:t>
              </a:r>
              <a:endParaRPr lang="zh-CN" altLang="en-US" sz="1300" dirty="0">
                <a:latin typeface="微软雅黑" panose="020B0503020204020204" charset="-122"/>
                <a:ea typeface="微软雅黑" panose="020B0503020204020204" charset="-122"/>
                <a:cs typeface="+mn-ea"/>
              </a:endParaRPr>
            </a:p>
            <a:p>
              <a:pPr defTabSz="685165">
                <a:defRPr/>
              </a:pPr>
              <a:r>
                <a:rPr lang="zh-CN" altLang="en-US" sz="1300" dirty="0">
                  <a:latin typeface="微软雅黑" panose="020B0503020204020204" charset="-122"/>
                  <a:ea typeface="微软雅黑" panose="020B0503020204020204" charset="-122"/>
                  <a:cs typeface="+mn-ea"/>
                </a:rPr>
                <a:t>第</a:t>
              </a:r>
              <a:r>
                <a:rPr lang="en-US" altLang="zh-CN" sz="1300" dirty="0">
                  <a:latin typeface="微软雅黑" panose="020B0503020204020204" charset="-122"/>
                  <a:ea typeface="微软雅黑" panose="020B0503020204020204" charset="-122"/>
                  <a:cs typeface="+mn-ea"/>
                </a:rPr>
                <a:t>3</a:t>
              </a:r>
              <a:r>
                <a:rPr lang="zh-CN" altLang="en-US" sz="1300" dirty="0">
                  <a:latin typeface="微软雅黑" panose="020B0503020204020204" charset="-122"/>
                  <a:ea typeface="微软雅黑" panose="020B0503020204020204" charset="-122"/>
                  <a:cs typeface="+mn-ea"/>
                </a:rPr>
                <a:t>届中国学校记忆锦标赛总裁判长</a:t>
              </a:r>
              <a:endParaRPr lang="zh-CN" altLang="en-US" sz="1300" dirty="0">
                <a:latin typeface="微软雅黑" panose="020B0503020204020204" charset="-122"/>
                <a:ea typeface="微软雅黑" panose="020B0503020204020204" charset="-122"/>
                <a:cs typeface="+mn-ea"/>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638" y="1678615"/>
              <a:ext cx="2595061" cy="2888476"/>
            </a:xfrm>
            <a:prstGeom prst="rect">
              <a:avLst/>
            </a:prstGeom>
          </p:spPr>
        </p:pic>
      </p:grpSp>
      <p:grpSp>
        <p:nvGrpSpPr>
          <p:cNvPr id="7" name="组合 6"/>
          <p:cNvGrpSpPr/>
          <p:nvPr/>
        </p:nvGrpSpPr>
        <p:grpSpPr>
          <a:xfrm>
            <a:off x="1012899" y="1562448"/>
            <a:ext cx="6848302" cy="2267920"/>
            <a:chOff x="1046638" y="5189885"/>
            <a:chExt cx="6848302" cy="2267920"/>
          </a:xfrm>
        </p:grpSpPr>
        <p:sp>
          <p:nvSpPr>
            <p:cNvPr id="3" name="文本框 2"/>
            <p:cNvSpPr txBox="1"/>
            <p:nvPr/>
          </p:nvSpPr>
          <p:spPr>
            <a:xfrm>
              <a:off x="4513886" y="5189885"/>
              <a:ext cx="3381054" cy="1908215"/>
            </a:xfrm>
            <a:prstGeom prst="rect">
              <a:avLst/>
            </a:prstGeom>
            <a:noFill/>
          </p:spPr>
          <p:txBody>
            <a:bodyPr wrap="none" rtlCol="0">
              <a:spAutoFit/>
            </a:bodyPr>
            <a:lstStyle/>
            <a:p>
              <a:pPr defTabSz="685165">
                <a:defRPr/>
              </a:pPr>
              <a:r>
                <a:rPr lang="zh-CN" altLang="en-US" sz="1400" b="1" dirty="0">
                  <a:latin typeface="微软雅黑" panose="020B0503020204020204" charset="-122"/>
                  <a:ea typeface="微软雅黑" panose="020B0503020204020204" charset="-122"/>
                  <a:cs typeface="+mn-ea"/>
                </a:rPr>
                <a:t>亚洲记忆公开赛道德监察长</a:t>
              </a:r>
              <a:r>
                <a:rPr lang="en-US" altLang="zh-CN" sz="1400" b="1" dirty="0">
                  <a:latin typeface="微软雅黑" panose="020B0503020204020204" charset="-122"/>
                  <a:ea typeface="微软雅黑" panose="020B0503020204020204" charset="-122"/>
                  <a:cs typeface="+mn-ea"/>
                </a:rPr>
                <a:t>    </a:t>
              </a:r>
              <a:r>
                <a:rPr lang="zh-CN" altLang="en-US" sz="1300" b="1" dirty="0">
                  <a:latin typeface="微软雅黑" panose="020B0503020204020204" charset="-122"/>
                  <a:ea typeface="微软雅黑" panose="020B0503020204020204" charset="-122"/>
                  <a:cs typeface="+mn-ea"/>
                </a:rPr>
                <a:t>梅艳艳</a:t>
              </a:r>
              <a:endParaRPr lang="en-US" altLang="zh-CN" sz="1300" b="1" dirty="0">
                <a:latin typeface="微软雅黑" panose="020B0503020204020204" charset="-122"/>
                <a:ea typeface="微软雅黑" panose="020B0503020204020204" charset="-122"/>
                <a:cs typeface="+mn-ea"/>
              </a:endParaRPr>
            </a:p>
            <a:p>
              <a:pPr defTabSz="685165">
                <a:defRPr/>
              </a:pPr>
              <a:r>
                <a:rPr lang="zh-CN" altLang="en-US" sz="1300" dirty="0">
                  <a:latin typeface="微软雅黑" panose="020B0503020204020204" charset="-122"/>
                  <a:ea typeface="微软雅黑" panose="020B0503020204020204" charset="-122"/>
                  <a:cs typeface="+mn-ea"/>
                </a:rPr>
                <a:t>世界记忆运动理事会中国区道德监察长</a:t>
              </a:r>
              <a:br>
                <a:rPr lang="zh-CN" altLang="en-US" sz="1300" dirty="0">
                  <a:latin typeface="微软雅黑" panose="020B0503020204020204" charset="-122"/>
                  <a:ea typeface="微软雅黑" panose="020B0503020204020204" charset="-122"/>
                  <a:cs typeface="+mn-ea"/>
                </a:rPr>
              </a:br>
              <a:r>
                <a:rPr lang="zh-CN" altLang="en-US" sz="1300" dirty="0">
                  <a:latin typeface="微软雅黑" panose="020B0503020204020204" charset="-122"/>
                  <a:ea typeface="微软雅黑" panose="020B0503020204020204" charset="-122"/>
                  <a:cs typeface="+mn-ea"/>
                </a:rPr>
                <a:t>第</a:t>
              </a:r>
              <a:r>
                <a:rPr lang="en-US" altLang="zh-CN" sz="1300" dirty="0">
                  <a:latin typeface="微软雅黑" panose="020B0503020204020204" charset="-122"/>
                  <a:ea typeface="微软雅黑" panose="020B0503020204020204" charset="-122"/>
                  <a:cs typeface="+mn-ea"/>
                </a:rPr>
                <a:t>11</a:t>
              </a:r>
              <a:r>
                <a:rPr lang="zh-CN" altLang="en-US" sz="1300" dirty="0">
                  <a:latin typeface="微软雅黑" panose="020B0503020204020204" charset="-122"/>
                  <a:ea typeface="微软雅黑" panose="020B0503020204020204" charset="-122"/>
                  <a:cs typeface="+mn-ea"/>
                </a:rPr>
                <a:t>届世界思维导图锦标赛组委会执行主席</a:t>
              </a:r>
              <a:br>
                <a:rPr lang="zh-CN" altLang="en-US" sz="1300" dirty="0">
                  <a:latin typeface="微软雅黑" panose="020B0503020204020204" charset="-122"/>
                  <a:ea typeface="微软雅黑" panose="020B0503020204020204" charset="-122"/>
                  <a:cs typeface="+mn-ea"/>
                </a:rPr>
              </a:br>
              <a:r>
                <a:rPr lang="zh-CN" altLang="en-US" sz="1300" dirty="0">
                  <a:latin typeface="微软雅黑" panose="020B0503020204020204" charset="-122"/>
                  <a:ea typeface="微软雅黑" panose="020B0503020204020204" charset="-122"/>
                  <a:cs typeface="+mn-ea"/>
                </a:rPr>
                <a:t>世界思维导图理事会中国区裁判长</a:t>
              </a:r>
              <a:br>
                <a:rPr lang="zh-CN" altLang="en-US" sz="1300" dirty="0">
                  <a:latin typeface="微软雅黑" panose="020B0503020204020204" charset="-122"/>
                  <a:ea typeface="微软雅黑" panose="020B0503020204020204" charset="-122"/>
                  <a:cs typeface="+mn-ea"/>
                </a:rPr>
              </a:br>
              <a:r>
                <a:rPr lang="zh-CN" altLang="en-US" sz="1300" dirty="0">
                  <a:latin typeface="微软雅黑" panose="020B0503020204020204" charset="-122"/>
                  <a:ea typeface="微软雅黑" panose="020B0503020204020204" charset="-122"/>
                  <a:cs typeface="+mn-ea"/>
                </a:rPr>
                <a:t>世界记忆运动理事会中国区委员 </a:t>
              </a:r>
              <a:br>
                <a:rPr lang="zh-CN" altLang="en-US" sz="1300" dirty="0">
                  <a:latin typeface="微软雅黑" panose="020B0503020204020204" charset="-122"/>
                  <a:ea typeface="微软雅黑" panose="020B0503020204020204" charset="-122"/>
                  <a:cs typeface="+mn-ea"/>
                </a:rPr>
              </a:br>
              <a:r>
                <a:rPr lang="zh-CN" altLang="en-US" sz="1300" dirty="0">
                  <a:latin typeface="微软雅黑" panose="020B0503020204020204" charset="-122"/>
                  <a:ea typeface="微软雅黑" panose="020B0503020204020204" charset="-122"/>
                  <a:cs typeface="+mn-ea"/>
                </a:rPr>
                <a:t>思维导图创始人托尼</a:t>
              </a:r>
              <a:r>
                <a:rPr lang="en-US" altLang="zh-CN" sz="1300" dirty="0">
                  <a:latin typeface="微软雅黑" panose="020B0503020204020204" charset="-122"/>
                  <a:ea typeface="微软雅黑" panose="020B0503020204020204" charset="-122"/>
                  <a:cs typeface="+mn-ea"/>
                </a:rPr>
                <a:t>·</a:t>
              </a:r>
              <a:r>
                <a:rPr lang="zh-CN" altLang="en-US" sz="1300" dirty="0">
                  <a:latin typeface="微软雅黑" panose="020B0503020204020204" charset="-122"/>
                  <a:ea typeface="微软雅黑" panose="020B0503020204020204" charset="-122"/>
                  <a:cs typeface="+mn-ea"/>
                </a:rPr>
                <a:t>博赞精英弟子</a:t>
              </a:r>
              <a:br>
                <a:rPr lang="zh-CN" altLang="en-US" sz="1300" dirty="0">
                  <a:latin typeface="微软雅黑" panose="020B0503020204020204" charset="-122"/>
                  <a:ea typeface="微软雅黑" panose="020B0503020204020204" charset="-122"/>
                  <a:cs typeface="+mn-ea"/>
                </a:rPr>
              </a:br>
              <a:r>
                <a:rPr lang="zh-CN" altLang="en-US" sz="1300" dirty="0">
                  <a:latin typeface="微软雅黑" panose="020B0503020204020204" charset="-122"/>
                  <a:ea typeface="微软雅黑" panose="020B0503020204020204" charset="-122"/>
                  <a:cs typeface="+mn-ea"/>
                </a:rPr>
                <a:t>体育总局冠军基金特聘思维导图专家</a:t>
              </a:r>
              <a:endParaRPr lang="zh-CN" altLang="en-US" sz="1300" dirty="0">
                <a:latin typeface="微软雅黑" panose="020B0503020204020204" charset="-122"/>
                <a:ea typeface="微软雅黑" panose="020B0503020204020204" charset="-122"/>
                <a:cs typeface="+mn-ea"/>
              </a:endParaRPr>
            </a:p>
            <a:p>
              <a:pPr defTabSz="685165">
                <a:defRPr/>
              </a:pPr>
              <a:r>
                <a:rPr lang="en-US" altLang="zh-CN" sz="1300" dirty="0">
                  <a:latin typeface="微软雅黑" panose="020B0503020204020204" charset="-122"/>
                  <a:ea typeface="微软雅黑" panose="020B0503020204020204" charset="-122"/>
                  <a:cs typeface="+mn-ea"/>
                </a:rPr>
                <a:t>2020</a:t>
              </a:r>
              <a:r>
                <a:rPr lang="zh-CN" altLang="en-US" sz="1300" dirty="0">
                  <a:latin typeface="微软雅黑" panose="020B0503020204020204" charset="-122"/>
                  <a:ea typeface="微软雅黑" panose="020B0503020204020204" charset="-122"/>
                  <a:cs typeface="+mn-ea"/>
                </a:rPr>
                <a:t>亚太学生记忆锦标赛道德检察长</a:t>
              </a:r>
              <a:endParaRPr lang="zh-CN" altLang="en-US" sz="1300" dirty="0">
                <a:latin typeface="微软雅黑" panose="020B0503020204020204" charset="-122"/>
                <a:ea typeface="微软雅黑" panose="020B0503020204020204" charset="-122"/>
                <a:cs typeface="+mn-ea"/>
              </a:endParaRPr>
            </a:p>
            <a:p>
              <a:pPr defTabSz="685165">
                <a:defRPr/>
              </a:pPr>
              <a:r>
                <a:rPr lang="zh-CN" altLang="en-US" sz="1300" dirty="0">
                  <a:latin typeface="微软雅黑" panose="020B0503020204020204" charset="-122"/>
                  <a:ea typeface="微软雅黑" panose="020B0503020204020204" charset="-122"/>
                  <a:cs typeface="+mn-ea"/>
                </a:rPr>
                <a:t>第</a:t>
              </a:r>
              <a:r>
                <a:rPr lang="en-US" altLang="zh-CN" sz="1300" dirty="0">
                  <a:latin typeface="微软雅黑" panose="020B0503020204020204" charset="-122"/>
                  <a:ea typeface="微软雅黑" panose="020B0503020204020204" charset="-122"/>
                  <a:cs typeface="+mn-ea"/>
                </a:rPr>
                <a:t>27</a:t>
              </a:r>
              <a:r>
                <a:rPr lang="zh-CN" altLang="en-US" sz="1300" dirty="0">
                  <a:latin typeface="微软雅黑" panose="020B0503020204020204" charset="-122"/>
                  <a:ea typeface="微软雅黑" panose="020B0503020204020204" charset="-122"/>
                  <a:cs typeface="+mn-ea"/>
                </a:rPr>
                <a:t>届世界脑力锦标赛南宁城市赛裁判长</a:t>
              </a:r>
              <a:endParaRPr lang="zh-CN" altLang="en-US" sz="1300" dirty="0">
                <a:latin typeface="微软雅黑" panose="020B0503020204020204" charset="-122"/>
                <a:ea typeface="微软雅黑" panose="020B0503020204020204" charset="-122"/>
                <a:cs typeface="+mn-ea"/>
              </a:endParaRPr>
            </a:p>
          </p:txBody>
        </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16843" r="9466"/>
            <a:stretch>
              <a:fillRect/>
            </a:stretch>
          </p:blipFill>
          <p:spPr>
            <a:xfrm>
              <a:off x="1046638" y="5189885"/>
              <a:ext cx="2638019" cy="2267920"/>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95582" y="2483306"/>
            <a:ext cx="4981817" cy="2501710"/>
          </a:xfrm>
          <a:prstGeom prst="rect">
            <a:avLst/>
          </a:prstGeom>
          <a:noFill/>
        </p:spPr>
        <p:txBody>
          <a:bodyPr wrap="square" rtlCol="0">
            <a:spAutoFit/>
          </a:bodyPr>
          <a:lstStyle/>
          <a:p>
            <a:pPr algn="ctr"/>
            <a:r>
              <a:rPr lang="en-US" altLang="zh-CN" sz="1400" b="1" dirty="0">
                <a:latin typeface="微软雅黑" panose="020B0503020204020204" charset="-122"/>
                <a:ea typeface="微软雅黑" panose="020B0503020204020204" charset="-122"/>
              </a:rPr>
              <a:t>2020</a:t>
            </a:r>
            <a:r>
              <a:rPr lang="zh-CN" altLang="zh-CN" sz="1400" b="1" dirty="0">
                <a:latin typeface="微软雅黑" panose="020B0503020204020204" charset="-122"/>
                <a:ea typeface="微软雅黑" panose="020B0503020204020204" charset="-122"/>
              </a:rPr>
              <a:t>亚洲记忆公开赛亮点</a:t>
            </a:r>
            <a:endParaRPr lang="en-US" altLang="zh-CN" sz="1400" b="1" dirty="0">
              <a:latin typeface="微软雅黑" panose="020B0503020204020204" charset="-122"/>
              <a:ea typeface="微软雅黑" panose="020B0503020204020204" charset="-122"/>
            </a:endParaRPr>
          </a:p>
          <a:p>
            <a:pPr algn="ctr"/>
            <a:endParaRPr lang="zh-CN" altLang="zh-CN" sz="1050" b="1" dirty="0">
              <a:solidFill>
                <a:srgbClr val="FF0000"/>
              </a:solidFill>
            </a:endParaRPr>
          </a:p>
          <a:p>
            <a:pPr lvl="0"/>
            <a:r>
              <a:rPr lang="zh-CN" altLang="en-US" sz="1200" b="1" dirty="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1200" b="1" dirty="0">
                <a:solidFill>
                  <a:srgbClr val="FF0000"/>
                </a:solidFill>
                <a:latin typeface="微软雅黑" panose="020B0503020204020204" charset="-122"/>
                <a:ea typeface="微软雅黑" panose="020B0503020204020204" charset="-122"/>
              </a:rPr>
              <a:t>证书</a:t>
            </a:r>
            <a:r>
              <a:rPr lang="en-US" altLang="zh-CN" sz="1200" b="1" dirty="0">
                <a:solidFill>
                  <a:srgbClr val="FF0000"/>
                </a:solidFill>
                <a:latin typeface="微软雅黑" panose="020B0503020204020204" charset="-122"/>
                <a:ea typeface="微软雅黑" panose="020B0503020204020204" charset="-122"/>
              </a:rPr>
              <a:t> </a:t>
            </a:r>
            <a:endParaRPr lang="en-US" altLang="zh-CN" sz="1200" b="1" dirty="0">
              <a:solidFill>
                <a:srgbClr val="FF0000"/>
              </a:solidFill>
              <a:latin typeface="微软雅黑" panose="020B0503020204020204" charset="-122"/>
              <a:ea typeface="微软雅黑" panose="020B0503020204020204" charset="-122"/>
            </a:endParaRPr>
          </a:p>
          <a:p>
            <a:pPr lvl="0"/>
            <a:r>
              <a:rPr lang="zh-CN" altLang="zh-CN" sz="1200" dirty="0">
                <a:latin typeface="微软雅黑" panose="020B0503020204020204" charset="-122"/>
                <a:ea typeface="微软雅黑" panose="020B0503020204020204" charset="-122"/>
              </a:rPr>
              <a:t>所有选手通过海选进入总决赛，成绩达到</a:t>
            </a:r>
            <a:r>
              <a:rPr lang="en-US" altLang="zh-CN" sz="1200" dirty="0">
                <a:latin typeface="微软雅黑" panose="020B0503020204020204" charset="-122"/>
                <a:ea typeface="微软雅黑" panose="020B0503020204020204" charset="-122"/>
              </a:rPr>
              <a:t>WMSC</a:t>
            </a:r>
            <a:r>
              <a:rPr lang="zh-CN" altLang="zh-CN" sz="1200" dirty="0">
                <a:latin typeface="微软雅黑" panose="020B0503020204020204" charset="-122"/>
                <a:ea typeface="微软雅黑" panose="020B0503020204020204" charset="-122"/>
              </a:rPr>
              <a:t>规定标准，均可获得“亚太记忆大师”终身荣誉称号并获得“亚太记忆大师”证书；</a:t>
            </a:r>
            <a:endParaRPr lang="en-US" altLang="zh-CN" sz="1200" dirty="0">
              <a:latin typeface="微软雅黑" panose="020B0503020204020204" charset="-122"/>
              <a:ea typeface="微软雅黑" panose="020B0503020204020204" charset="-122"/>
            </a:endParaRPr>
          </a:p>
          <a:p>
            <a:pPr lvl="0"/>
            <a:r>
              <a:rPr lang="zh-CN" altLang="en-US" sz="1200" b="1" dirty="0">
                <a:solidFill>
                  <a:srgbClr val="FF0000"/>
                </a:solidFill>
                <a:latin typeface="微软雅黑" panose="020B0503020204020204" charset="-122"/>
                <a:ea typeface="微软雅黑" panose="020B0503020204020204" charset="-122"/>
              </a:rPr>
              <a:t>★ 奖金</a:t>
            </a:r>
            <a:endParaRPr lang="en-US" altLang="zh-CN" sz="1200" b="1" dirty="0">
              <a:solidFill>
                <a:srgbClr val="FF0000"/>
              </a:solidFill>
              <a:latin typeface="微软雅黑" panose="020B0503020204020204" charset="-122"/>
              <a:ea typeface="微软雅黑" panose="020B0503020204020204" charset="-122"/>
            </a:endParaRPr>
          </a:p>
          <a:p>
            <a:pPr lvl="0"/>
            <a:r>
              <a:rPr lang="zh-CN" altLang="zh-CN" sz="1200" dirty="0">
                <a:latin typeface="微软雅黑" panose="020B0503020204020204" charset="-122"/>
                <a:ea typeface="微软雅黑" panose="020B0503020204020204" charset="-122"/>
              </a:rPr>
              <a:t>赛事设置丰厚奖金，所有选手均有机会获得嘉奖；</a:t>
            </a:r>
            <a:endParaRPr lang="zh-CN" altLang="zh-CN" sz="1200" dirty="0">
              <a:latin typeface="微软雅黑" panose="020B0503020204020204" charset="-122"/>
              <a:ea typeface="微软雅黑" panose="020B0503020204020204" charset="-122"/>
            </a:endParaRPr>
          </a:p>
          <a:p>
            <a:pPr lvl="0"/>
            <a:r>
              <a:rPr lang="zh-CN" altLang="en-US" sz="1200" b="1" dirty="0">
                <a:solidFill>
                  <a:srgbClr val="FF0000"/>
                </a:solidFill>
                <a:latin typeface="微软雅黑" panose="020B0503020204020204" charset="-122"/>
                <a:ea typeface="微软雅黑" panose="020B0503020204020204" charset="-122"/>
              </a:rPr>
              <a:t>★ 权威性</a:t>
            </a:r>
            <a:endParaRPr lang="en-US" altLang="zh-CN" sz="1200" b="1" dirty="0">
              <a:solidFill>
                <a:srgbClr val="FF0000"/>
              </a:solidFill>
              <a:latin typeface="微软雅黑" panose="020B0503020204020204" charset="-122"/>
              <a:ea typeface="微软雅黑" panose="020B0503020204020204" charset="-122"/>
            </a:endParaRPr>
          </a:p>
          <a:p>
            <a:pPr lvl="0"/>
            <a:r>
              <a:rPr lang="zh-CN" altLang="zh-CN" sz="1200" dirty="0">
                <a:latin typeface="微软雅黑" panose="020B0503020204020204" charset="-122"/>
                <a:ea typeface="微软雅黑" panose="020B0503020204020204" charset="-122"/>
              </a:rPr>
              <a:t>总决赛打破世界纪录的项目成绩，可直接载入“吉尼斯世界记录”；</a:t>
            </a:r>
            <a:endParaRPr lang="en-US" altLang="zh-CN" sz="1200" dirty="0">
              <a:latin typeface="微软雅黑" panose="020B0503020204020204" charset="-122"/>
              <a:ea typeface="微软雅黑" panose="020B0503020204020204" charset="-122"/>
            </a:endParaRPr>
          </a:p>
          <a:p>
            <a:pPr lvl="0"/>
            <a:r>
              <a:rPr lang="zh-CN" altLang="en-US" sz="1200" b="1" dirty="0">
                <a:solidFill>
                  <a:srgbClr val="FF0000"/>
                </a:solidFill>
                <a:latin typeface="微软雅黑" panose="020B0503020204020204" charset="-122"/>
                <a:ea typeface="微软雅黑" panose="020B0503020204020204" charset="-122"/>
              </a:rPr>
              <a:t>★ 直通</a:t>
            </a:r>
            <a:endParaRPr lang="en-US" altLang="zh-CN" sz="1200" b="1" dirty="0">
              <a:solidFill>
                <a:srgbClr val="FF0000"/>
              </a:solidFill>
              <a:latin typeface="微软雅黑" panose="020B0503020204020204" charset="-122"/>
              <a:ea typeface="微软雅黑" panose="020B0503020204020204" charset="-122"/>
            </a:endParaRPr>
          </a:p>
          <a:p>
            <a:pPr lvl="0"/>
            <a:r>
              <a:rPr lang="zh-CN" altLang="zh-CN" sz="1200" dirty="0">
                <a:latin typeface="微软雅黑" panose="020B0503020204020204" charset="-122"/>
                <a:ea typeface="微软雅黑" panose="020B0503020204020204" charset="-122"/>
              </a:rPr>
              <a:t>总决赛中国区优秀选手，可直接晋级世界记忆锦标赛全球总决赛</a:t>
            </a:r>
            <a:r>
              <a:rPr lang="zh-CN" altLang="en-US" sz="1200" dirty="0">
                <a:latin typeface="微软雅黑" panose="020B0503020204020204" charset="-122"/>
                <a:ea typeface="微软雅黑" panose="020B0503020204020204" charset="-122"/>
              </a:rPr>
              <a:t>，</a:t>
            </a:r>
            <a:r>
              <a:rPr lang="zh-CN" altLang="zh-CN" sz="1200" dirty="0">
                <a:latin typeface="微软雅黑" panose="020B0503020204020204" charset="-122"/>
                <a:ea typeface="微软雅黑" panose="020B0503020204020204" charset="-122"/>
              </a:rPr>
              <a:t>同时“快速扑克牌”项目竞赛最好成绩，可直接录入世界记忆锦标赛全球总决赛成绩；</a:t>
            </a:r>
            <a:endParaRPr lang="zh-CN" altLang="zh-CN" sz="1200" dirty="0">
              <a:latin typeface="微软雅黑" panose="020B0503020204020204" charset="-122"/>
              <a:ea typeface="微软雅黑" panose="020B0503020204020204" charset="-122"/>
            </a:endParaRPr>
          </a:p>
        </p:txBody>
      </p:sp>
      <p:sp>
        <p:nvSpPr>
          <p:cNvPr id="4" name="矩形 3"/>
          <p:cNvSpPr/>
          <p:nvPr/>
        </p:nvSpPr>
        <p:spPr>
          <a:xfrm>
            <a:off x="570940" y="326126"/>
            <a:ext cx="1415772"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赛事概述</a:t>
            </a:r>
            <a:endParaRPr lang="zh-CN" altLang="en-US" sz="2400" b="1" dirty="0">
              <a:latin typeface="微软雅黑" panose="020B0503020204020204" charset="-122"/>
              <a:ea typeface="微软雅黑" panose="020B0503020204020204" charset="-122"/>
              <a:sym typeface="+mn-ea"/>
            </a:endParaRPr>
          </a:p>
        </p:txBody>
      </p:sp>
      <p:sp>
        <p:nvSpPr>
          <p:cNvPr id="5" name="矩形 4"/>
          <p:cNvSpPr/>
          <p:nvPr/>
        </p:nvSpPr>
        <p:spPr>
          <a:xfrm>
            <a:off x="601421" y="771281"/>
            <a:ext cx="1297086" cy="277127"/>
          </a:xfrm>
          <a:prstGeom prst="rect">
            <a:avLst/>
          </a:prstGeom>
        </p:spPr>
        <p:txBody>
          <a:bodyPr wrap="none">
            <a:spAutoFit/>
          </a:bodyPr>
          <a:lstStyle/>
          <a:p>
            <a:pPr algn="l"/>
            <a:r>
              <a:rPr lang="en-US" altLang="zh-CN" sz="1200" dirty="0">
                <a:latin typeface="微软雅黑" panose="020B0503020204020204" charset="-122"/>
                <a:ea typeface="微软雅黑" panose="020B0503020204020204" charset="-122"/>
              </a:rPr>
              <a:t>Event overview</a:t>
            </a:r>
            <a:endParaRPr lang="en-US" altLang="zh-CN" sz="1200" dirty="0">
              <a:latin typeface="微软雅黑" panose="020B0503020204020204" charset="-122"/>
              <a:ea typeface="微软雅黑" panose="020B0503020204020204" charset="-122"/>
            </a:endParaRPr>
          </a:p>
        </p:txBody>
      </p:sp>
      <p:grpSp>
        <p:nvGrpSpPr>
          <p:cNvPr id="10" name="组合 9"/>
          <p:cNvGrpSpPr/>
          <p:nvPr/>
        </p:nvGrpSpPr>
        <p:grpSpPr>
          <a:xfrm>
            <a:off x="716416" y="2426400"/>
            <a:ext cx="3398466" cy="2824437"/>
            <a:chOff x="6285187" y="1523144"/>
            <a:chExt cx="3638693" cy="2938046"/>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85187" y="1523144"/>
              <a:ext cx="3638693" cy="2571343"/>
            </a:xfrm>
            <a:prstGeom prst="rect">
              <a:avLst/>
            </a:prstGeom>
          </p:spPr>
        </p:pic>
        <p:sp>
          <p:nvSpPr>
            <p:cNvPr id="9" name="文本框 8"/>
            <p:cNvSpPr txBox="1"/>
            <p:nvPr/>
          </p:nvSpPr>
          <p:spPr>
            <a:xfrm>
              <a:off x="6864332" y="4102423"/>
              <a:ext cx="2638425" cy="358767"/>
            </a:xfrm>
            <a:prstGeom prst="rect">
              <a:avLst/>
            </a:prstGeom>
            <a:noFill/>
          </p:spPr>
          <p:txBody>
            <a:bodyPr wrap="square" rtlCol="0">
              <a:spAutoFit/>
            </a:bodyPr>
            <a:lstStyle/>
            <a:p>
              <a:pPr algn="ctr"/>
              <a:r>
                <a:rPr lang="zh-CN" altLang="en-US" sz="1200" dirty="0">
                  <a:latin typeface="微软雅黑" panose="020B0503020204020204" charset="-122"/>
                  <a:ea typeface="微软雅黑" panose="020B0503020204020204" charset="-122"/>
                  <a:cs typeface="微软雅黑" panose="020B0503020204020204" charset="-122"/>
                </a:rPr>
                <a:t>亚太记忆大师证书模板</a:t>
              </a:r>
              <a:endParaRPr lang="zh-CN" altLang="en-US" sz="1200" dirty="0">
                <a:latin typeface="微软雅黑" panose="020B0503020204020204" charset="-122"/>
                <a:ea typeface="微软雅黑" panose="020B0503020204020204" charset="-122"/>
                <a:cs typeface="微软雅黑" panose="020B0503020204020204" charset="-122"/>
              </a:endParaRPr>
            </a:p>
          </p:txBody>
        </p:sp>
      </p:grpSp>
      <p:pic>
        <p:nvPicPr>
          <p:cNvPr id="11" name="图片 10"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70940" y="343906"/>
            <a:ext cx="4541628" cy="461665"/>
          </a:xfrm>
          <a:prstGeom prst="rect">
            <a:avLst/>
          </a:prstGeom>
        </p:spPr>
        <p:txBody>
          <a:bodyPr wrap="none">
            <a:spAutoFit/>
          </a:bodyPr>
          <a:lstStyle/>
          <a:p>
            <a:r>
              <a:rPr lang="zh-CN" altLang="en-US" sz="2400" b="1">
                <a:latin typeface="微软雅黑" panose="020B0503020204020204" charset="-122"/>
                <a:ea typeface="微软雅黑" panose="020B0503020204020204" charset="-122"/>
                <a:cs typeface="微软雅黑" panose="020B0503020204020204" charset="-122"/>
              </a:rPr>
              <a:t>社会意义</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赛事对全球的意义</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6" name="矩形 5"/>
          <p:cNvSpPr/>
          <p:nvPr/>
        </p:nvSpPr>
        <p:spPr>
          <a:xfrm>
            <a:off x="601420" y="789061"/>
            <a:ext cx="1523174"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Social significance</a:t>
            </a:r>
            <a:endParaRPr lang="en-US" altLang="zh-CN" sz="1200">
              <a:latin typeface="微软雅黑" panose="020B0503020204020204" charset="-122"/>
              <a:ea typeface="微软雅黑" panose="020B0503020204020204" charset="-122"/>
            </a:endParaRPr>
          </a:p>
        </p:txBody>
      </p:sp>
      <p:sp>
        <p:nvSpPr>
          <p:cNvPr id="2" name="文本框 1"/>
          <p:cNvSpPr txBox="1"/>
          <p:nvPr/>
        </p:nvSpPr>
        <p:spPr>
          <a:xfrm>
            <a:off x="342905" y="2518411"/>
            <a:ext cx="10005695" cy="2485809"/>
          </a:xfrm>
          <a:prstGeom prst="rect">
            <a:avLst/>
          </a:prstGeom>
          <a:noFill/>
        </p:spPr>
        <p:txBody>
          <a:bodyPr wrap="square" rtlCol="0">
            <a:spAutoFit/>
          </a:bodyPr>
          <a:lstStyle/>
          <a:p>
            <a:r>
              <a:rPr lang="zh-CN" altLang="en-US" sz="1435" b="1" dirty="0">
                <a:solidFill>
                  <a:srgbClr val="FF0000"/>
                </a:solidFill>
                <a:latin typeface="微软雅黑" panose="020B0503020204020204" charset="-122"/>
                <a:ea typeface="微软雅黑" panose="020B0503020204020204" charset="-122"/>
                <a:cs typeface="微软雅黑" panose="020B0503020204020204" charset="-122"/>
              </a:rPr>
              <a:t>一、树立记忆极限竞技的标杆</a:t>
            </a:r>
            <a:endParaRPr lang="zh-CN" altLang="en-US" sz="1435" dirty="0">
              <a:latin typeface="微软雅黑" panose="020B0503020204020204" charset="-122"/>
              <a:ea typeface="微软雅黑" panose="020B0503020204020204" charset="-122"/>
              <a:cs typeface="微软雅黑" panose="020B0503020204020204" charset="-122"/>
            </a:endParaRPr>
          </a:p>
          <a:p>
            <a:r>
              <a:rPr lang="zh-CN" altLang="en-US" sz="1435"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   著名的哲学家、思想家和科学家弗朗西斯</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培根说过：</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一切知识，只不过是记忆。</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但在现实生活中，记忆在人类智力活动中的重要作用往往被人忽视。</a:t>
            </a:r>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每届世界记忆锦标赛都训练出一批记忆高手，全球至今共诞生</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世界记忆大师</a:t>
            </a:r>
            <a:r>
              <a:rPr lang="en-US" altLang="zh-CN" sz="1200" dirty="0">
                <a:latin typeface="微软雅黑" panose="020B0503020204020204" charset="-122"/>
                <a:ea typeface="微软雅黑" panose="020B0503020204020204" charset="-122"/>
                <a:cs typeface="微软雅黑" panose="020B0503020204020204" charset="-122"/>
              </a:rPr>
              <a:t>”503</a:t>
            </a:r>
            <a:r>
              <a:rPr lang="zh-CN" altLang="en-US" sz="1200" dirty="0">
                <a:latin typeface="微软雅黑" panose="020B0503020204020204" charset="-122"/>
                <a:ea typeface="微软雅黑" panose="020B0503020204020204" charset="-122"/>
                <a:cs typeface="微软雅黑" panose="020B0503020204020204" charset="-122"/>
              </a:rPr>
              <a:t>名，他们活跃在德国《</a:t>
            </a:r>
            <a:r>
              <a:rPr lang="en-US" altLang="zh-CN" sz="1200" dirty="0" err="1">
                <a:latin typeface="微软雅黑" panose="020B0503020204020204" charset="-122"/>
                <a:ea typeface="微软雅黑" panose="020B0503020204020204" charset="-122"/>
                <a:cs typeface="微软雅黑" panose="020B0503020204020204" charset="-122"/>
              </a:rPr>
              <a:t>Supehirn</a:t>
            </a:r>
            <a:r>
              <a:rPr lang="zh-CN" altLang="en-US" sz="1200" dirty="0">
                <a:latin typeface="微软雅黑" panose="020B0503020204020204" charset="-122"/>
                <a:ea typeface="微软雅黑" panose="020B0503020204020204" charset="-122"/>
                <a:cs typeface="微软雅黑" panose="020B0503020204020204" charset="-122"/>
              </a:rPr>
              <a:t>》、中国《最强大脑》等脑力真人秀节目，大赛已成为培养</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最强大脑</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的摇篮！</a:t>
            </a:r>
            <a:endParaRPr lang="en-US" altLang="zh-CN" sz="1200" dirty="0">
              <a:latin typeface="微软雅黑" panose="020B0503020204020204" charset="-122"/>
              <a:ea typeface="微软雅黑" panose="020B0503020204020204" charset="-122"/>
              <a:cs typeface="微软雅黑" panose="020B0503020204020204" charset="-122"/>
            </a:endParaRPr>
          </a:p>
          <a:p>
            <a:r>
              <a:rPr lang="en-US" altLang="zh-CN" sz="1200" dirty="0"/>
              <a:t>           </a:t>
            </a:r>
            <a:endParaRPr lang="zh-CN" altLang="en-US" sz="120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435" b="1" dirty="0">
                <a:solidFill>
                  <a:srgbClr val="FF0000"/>
                </a:solidFill>
                <a:latin typeface="微软雅黑" panose="020B0503020204020204" charset="-122"/>
                <a:ea typeface="微软雅黑" panose="020B0503020204020204" charset="-122"/>
                <a:cs typeface="微软雅黑" panose="020B0503020204020204" charset="-122"/>
              </a:rPr>
              <a:t>二、引领全球记忆运动的发展</a:t>
            </a:r>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世界记忆锦标赛通过</a:t>
            </a:r>
            <a:r>
              <a:rPr lang="en-US" altLang="zh-CN" sz="1200" dirty="0">
                <a:latin typeface="微软雅黑" panose="020B0503020204020204" charset="-122"/>
                <a:ea typeface="微软雅黑" panose="020B0503020204020204" charset="-122"/>
                <a:cs typeface="微软雅黑" panose="020B0503020204020204" charset="-122"/>
              </a:rPr>
              <a:t>20</a:t>
            </a:r>
            <a:r>
              <a:rPr lang="zh-CN" altLang="en-US" sz="1200" dirty="0">
                <a:latin typeface="微软雅黑" panose="020B0503020204020204" charset="-122"/>
                <a:ea typeface="微软雅黑" panose="020B0503020204020204" charset="-122"/>
                <a:cs typeface="微软雅黑" panose="020B0503020204020204" charset="-122"/>
              </a:rPr>
              <a:t>多年的沉淀，赛制和规范不断完善，已发展成为全球脑力界最权威的赛事。历届比赛亚洲区选手成绩优异，包揽了世界记忆锦标赛排名总成绩的前十位，代表了当今世界最高水平，而亚洲记忆公开赛是直通世界记忆锦标赛全球总决赛的一个重要窗口。</a:t>
            </a:r>
            <a:endParaRPr lang="zh-CN" altLang="en-US" sz="1200" dirty="0">
              <a:latin typeface="微软雅黑" panose="020B0503020204020204" charset="-122"/>
              <a:ea typeface="微软雅黑" panose="020B0503020204020204" charset="-122"/>
              <a:cs typeface="微软雅黑" panose="020B0503020204020204" charset="-122"/>
            </a:endParaRPr>
          </a:p>
          <a:p>
            <a:endParaRPr lang="zh-CN" altLang="en-US" sz="120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1435" b="1" dirty="0">
                <a:solidFill>
                  <a:srgbClr val="FF0000"/>
                </a:solidFill>
                <a:latin typeface="微软雅黑" panose="020B0503020204020204" charset="-122"/>
                <a:ea typeface="微软雅黑" panose="020B0503020204020204" charset="-122"/>
                <a:cs typeface="微软雅黑" panose="020B0503020204020204" charset="-122"/>
              </a:rPr>
              <a:t>三、促进世界各国记忆运动交流合作</a:t>
            </a:r>
            <a:endParaRPr lang="zh-CN" altLang="en-US" sz="1400" b="1" dirty="0">
              <a:latin typeface="微软雅黑" panose="020B0503020204020204" charset="-122"/>
              <a:ea typeface="微软雅黑" panose="020B0503020204020204" charset="-122"/>
              <a:cs typeface="微软雅黑" panose="020B0503020204020204" charset="-122"/>
            </a:endParaRPr>
          </a:p>
          <a:p>
            <a:r>
              <a:rPr lang="zh-CN" altLang="en-US" sz="1400" b="1" dirty="0">
                <a:latin typeface="微软雅黑" panose="020B0503020204020204" charset="-122"/>
                <a:ea typeface="微软雅黑" panose="020B0503020204020204" charset="-122"/>
                <a:cs typeface="微软雅黑" panose="020B0503020204020204" charset="-122"/>
              </a:rPr>
              <a:t>      </a:t>
            </a:r>
            <a:r>
              <a:rPr lang="zh-CN" altLang="en-US" sz="14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亚洲记忆公开赛所推进的脑力竞技交流，不仅能推动国际间有关脑科学的交流合作，还能促进国与国之间的文化交流。</a:t>
            </a:r>
            <a:endParaRPr lang="zh-CN" altLang="en-US" sz="1200" dirty="0">
              <a:latin typeface="微软雅黑" panose="020B0503020204020204" charset="-122"/>
              <a:ea typeface="微软雅黑" panose="020B0503020204020204" charset="-122"/>
              <a:cs typeface="微软雅黑" panose="020B0503020204020204" charset="-122"/>
            </a:endParaRPr>
          </a:p>
        </p:txBody>
      </p:sp>
      <p:pic>
        <p:nvPicPr>
          <p:cNvPr id="8" name="图片 7" descr="迅通脑力LOGO-06"/>
          <p:cNvPicPr>
            <a:picLocks noChangeAspect="1"/>
          </p:cNvPicPr>
          <p:nvPr/>
        </p:nvPicPr>
        <p:blipFill>
          <a:blip r:embed="rId1"/>
          <a:srcRect l="15590" t="35474" r="16544" b="36230"/>
          <a:stretch>
            <a:fillRect/>
          </a:stretch>
        </p:blipFill>
        <p:spPr>
          <a:xfrm>
            <a:off x="9358536" y="278768"/>
            <a:ext cx="1200785" cy="501015"/>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65859" y="308981"/>
            <a:ext cx="4541628" cy="461665"/>
          </a:xfrm>
          <a:prstGeom prst="rect">
            <a:avLst/>
          </a:prstGeom>
        </p:spPr>
        <p:txBody>
          <a:bodyPr wrap="none">
            <a:spAutoFit/>
          </a:bodyPr>
          <a:lstStyle/>
          <a:p>
            <a:r>
              <a:rPr lang="zh-CN" altLang="en-US" sz="2400" b="1">
                <a:latin typeface="微软雅黑" panose="020B0503020204020204" charset="-122"/>
                <a:ea typeface="微软雅黑" panose="020B0503020204020204" charset="-122"/>
                <a:cs typeface="微软雅黑" panose="020B0503020204020204" charset="-122"/>
              </a:rPr>
              <a:t>社会意义</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赛事对中国的意义</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6" name="矩形 5"/>
          <p:cNvSpPr/>
          <p:nvPr/>
        </p:nvSpPr>
        <p:spPr>
          <a:xfrm>
            <a:off x="596340" y="754136"/>
            <a:ext cx="1523174"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sym typeface="+mn-ea"/>
              </a:rPr>
              <a:t>Social significance</a:t>
            </a:r>
            <a:endParaRPr lang="en-US" altLang="zh-CN" sz="1200">
              <a:latin typeface="微软雅黑" panose="020B0503020204020204" charset="-122"/>
              <a:ea typeface="微软雅黑" panose="020B0503020204020204" charset="-122"/>
              <a:sym typeface="+mn-ea"/>
            </a:endParaRPr>
          </a:p>
        </p:txBody>
      </p:sp>
      <p:sp>
        <p:nvSpPr>
          <p:cNvPr id="2" name="文本框 1"/>
          <p:cNvSpPr txBox="1"/>
          <p:nvPr/>
        </p:nvSpPr>
        <p:spPr>
          <a:xfrm>
            <a:off x="472444" y="1793876"/>
            <a:ext cx="9737725" cy="4185441"/>
          </a:xfrm>
          <a:prstGeom prst="rect">
            <a:avLst/>
          </a:prstGeom>
          <a:noFill/>
        </p:spPr>
        <p:txBody>
          <a:bodyPr wrap="square" rtlCol="0">
            <a:spAutoFit/>
          </a:bodyPr>
          <a:lstStyle/>
          <a:p>
            <a:r>
              <a:rPr lang="zh-CN" altLang="en-US" sz="1435" b="1" dirty="0">
                <a:solidFill>
                  <a:srgbClr val="FF0000"/>
                </a:solidFill>
                <a:latin typeface="微软雅黑" panose="020B0503020204020204" charset="-122"/>
                <a:ea typeface="微软雅黑" panose="020B0503020204020204" charset="-122"/>
                <a:cs typeface="微软雅黑" panose="020B0503020204020204" charset="-122"/>
              </a:rPr>
              <a:t>一、国家层面</a:t>
            </a:r>
            <a:endParaRPr lang="zh-CN" altLang="en-US" sz="1435" dirty="0">
              <a:latin typeface="微软雅黑" panose="020B0503020204020204" charset="-122"/>
              <a:ea typeface="微软雅黑" panose="020B0503020204020204" charset="-122"/>
              <a:cs typeface="微软雅黑" panose="020B0503020204020204" charset="-122"/>
            </a:endParaRPr>
          </a:p>
          <a:p>
            <a:r>
              <a:rPr lang="zh-CN" altLang="en-US" sz="1435"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   在中国</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十三五</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规划百大工程项目中，</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脑科学和类脑研究</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排到了第四位。世界记忆锦标赛是进行脑科学研究的极佳形式，同时，脑力竞技比赛也将进一步促进脑科学的发展。</a:t>
            </a:r>
            <a:endParaRPr lang="zh-CN" altLang="en-US" sz="1200" dirty="0">
              <a:latin typeface="微软雅黑" panose="020B0503020204020204" charset="-122"/>
              <a:ea typeface="微软雅黑" panose="020B0503020204020204" charset="-122"/>
              <a:cs typeface="微软雅黑" panose="020B0503020204020204" charset="-122"/>
            </a:endParaRPr>
          </a:p>
          <a:p>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435" b="1" dirty="0">
                <a:solidFill>
                  <a:srgbClr val="FF0000"/>
                </a:solidFill>
                <a:latin typeface="微软雅黑" panose="020B0503020204020204" charset="-122"/>
                <a:ea typeface="微软雅黑" panose="020B0503020204020204" charset="-122"/>
                <a:cs typeface="微软雅黑" panose="020B0503020204020204" charset="-122"/>
              </a:rPr>
              <a:t>二、地区层面</a:t>
            </a:r>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a:t>
            </a:r>
            <a:r>
              <a:rPr lang="en-US" sz="1200" dirty="0">
                <a:latin typeface="微软雅黑" panose="020B0503020204020204" charset="-122"/>
                <a:ea typeface="微软雅黑" panose="020B0503020204020204" charset="-122"/>
                <a:cs typeface="微软雅黑" panose="020B0503020204020204" charset="-122"/>
              </a:rPr>
              <a:t>1</a:t>
            </a:r>
            <a:r>
              <a:rPr lang="zh-CN" altLang="en-US" sz="1200" dirty="0">
                <a:latin typeface="微软雅黑" panose="020B0503020204020204" charset="-122"/>
                <a:ea typeface="微软雅黑" panose="020B0503020204020204" charset="-122"/>
                <a:cs typeface="微软雅黑" panose="020B0503020204020204" charset="-122"/>
              </a:rPr>
              <a:t>、脑力赛事的推广普及将提升城市民众的整体脑力水平；</a:t>
            </a:r>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a:t>
            </a:r>
            <a:r>
              <a:rPr lang="en-US" altLang="zh-CN" sz="1200" dirty="0">
                <a:latin typeface="微软雅黑" panose="020B0503020204020204" charset="-122"/>
                <a:ea typeface="微软雅黑" panose="020B0503020204020204" charset="-122"/>
                <a:cs typeface="微软雅黑" panose="020B0503020204020204" charset="-122"/>
              </a:rPr>
              <a:t>2</a:t>
            </a:r>
            <a:r>
              <a:rPr lang="zh-CN" altLang="en-US" sz="1200" dirty="0">
                <a:latin typeface="微软雅黑" panose="020B0503020204020204" charset="-122"/>
                <a:ea typeface="微软雅黑" panose="020B0503020204020204" charset="-122"/>
                <a:cs typeface="微软雅黑" panose="020B0503020204020204" charset="-122"/>
              </a:rPr>
              <a:t>、赛事普及将进一步规范整个脑力培训行业，引导行业走向健康发展；</a:t>
            </a:r>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a:t>
            </a:r>
            <a:r>
              <a:rPr lang="en-US" altLang="zh-CN" sz="1200" dirty="0">
                <a:latin typeface="微软雅黑" panose="020B0503020204020204" charset="-122"/>
                <a:ea typeface="微软雅黑" panose="020B0503020204020204" charset="-122"/>
                <a:cs typeface="微软雅黑" panose="020B0503020204020204" charset="-122"/>
              </a:rPr>
              <a:t>3</a:t>
            </a:r>
            <a:r>
              <a:rPr lang="zh-CN" altLang="en-US" sz="1200" dirty="0">
                <a:latin typeface="微软雅黑" panose="020B0503020204020204" charset="-122"/>
                <a:ea typeface="微软雅黑" panose="020B0503020204020204" charset="-122"/>
                <a:cs typeface="微软雅黑" panose="020B0503020204020204" charset="-122"/>
              </a:rPr>
              <a:t>、脑力培训属于新兴产业领域，符合国家双创方向，解决就业创业问题；</a:t>
            </a:r>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a:t>
            </a:r>
            <a:r>
              <a:rPr lang="en-US" altLang="zh-CN" sz="1200" dirty="0">
                <a:latin typeface="微软雅黑" panose="020B0503020204020204" charset="-122"/>
                <a:ea typeface="微软雅黑" panose="020B0503020204020204" charset="-122"/>
                <a:cs typeface="微软雅黑" panose="020B0503020204020204" charset="-122"/>
              </a:rPr>
              <a:t>4</a:t>
            </a:r>
            <a:r>
              <a:rPr lang="zh-CN" altLang="en-US" sz="1200" dirty="0">
                <a:latin typeface="微软雅黑" panose="020B0503020204020204" charset="-122"/>
                <a:ea typeface="微软雅黑" panose="020B0503020204020204" charset="-122"/>
                <a:cs typeface="微软雅黑" panose="020B0503020204020204" charset="-122"/>
              </a:rPr>
              <a:t>、为普及赛事而进行的系列公益活动，可带动知识及技能的免费传播，让社会更多阶层受惠。</a:t>
            </a:r>
            <a:endParaRPr lang="zh-CN" altLang="en-US" sz="1200" dirty="0">
              <a:latin typeface="微软雅黑" panose="020B0503020204020204" charset="-122"/>
              <a:ea typeface="微软雅黑" panose="020B0503020204020204" charset="-122"/>
              <a:cs typeface="微软雅黑" panose="020B0503020204020204" charset="-122"/>
            </a:endParaRPr>
          </a:p>
          <a:p>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435" b="1" dirty="0">
                <a:solidFill>
                  <a:srgbClr val="FF0000"/>
                </a:solidFill>
                <a:latin typeface="微软雅黑" panose="020B0503020204020204" charset="-122"/>
                <a:ea typeface="微软雅黑" panose="020B0503020204020204" charset="-122"/>
                <a:cs typeface="微软雅黑" panose="020B0503020204020204" charset="-122"/>
              </a:rPr>
              <a:t>三、学校层面</a:t>
            </a:r>
            <a:endParaRPr lang="zh-CN" altLang="en-US" sz="1400" b="1"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a:t>
            </a:r>
            <a:r>
              <a:rPr lang="en-US" altLang="zh-CN" sz="1200" dirty="0">
                <a:latin typeface="微软雅黑" panose="020B0503020204020204" charset="-122"/>
                <a:ea typeface="微软雅黑" panose="020B0503020204020204" charset="-122"/>
                <a:cs typeface="微软雅黑" panose="020B0503020204020204" charset="-122"/>
              </a:rPr>
              <a:t>1</a:t>
            </a:r>
            <a:r>
              <a:rPr lang="zh-CN" altLang="en-US" sz="1200" dirty="0">
                <a:latin typeface="微软雅黑" panose="020B0503020204020204" charset="-122"/>
                <a:ea typeface="微软雅黑" panose="020B0503020204020204" charset="-122"/>
                <a:cs typeface="微软雅黑" panose="020B0503020204020204" charset="-122"/>
              </a:rPr>
              <a:t>、脑力运动普及将有助于学生提升记忆水平和记忆效率，整体提升学生综合素质和能力；</a:t>
            </a:r>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a:t>
            </a:r>
            <a:r>
              <a:rPr lang="en-US" altLang="zh-CN" sz="1200" dirty="0">
                <a:latin typeface="微软雅黑" panose="020B0503020204020204" charset="-122"/>
                <a:ea typeface="微软雅黑" panose="020B0503020204020204" charset="-122"/>
                <a:cs typeface="微软雅黑" panose="020B0503020204020204" charset="-122"/>
              </a:rPr>
              <a:t>2</a:t>
            </a:r>
            <a:r>
              <a:rPr lang="zh-CN" altLang="en-US" sz="1200" dirty="0">
                <a:latin typeface="微软雅黑" panose="020B0503020204020204" charset="-122"/>
                <a:ea typeface="微软雅黑" panose="020B0503020204020204" charset="-122"/>
                <a:cs typeface="微软雅黑" panose="020B0503020204020204" charset="-122"/>
              </a:rPr>
              <a:t>、师生共同参赛提高集体荣誉感和凝聚力；</a:t>
            </a:r>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a:t>
            </a:r>
            <a:r>
              <a:rPr lang="en-US" altLang="zh-CN" sz="1200" dirty="0">
                <a:latin typeface="微软雅黑" panose="020B0503020204020204" charset="-122"/>
                <a:ea typeface="微软雅黑" panose="020B0503020204020204" charset="-122"/>
                <a:cs typeface="微软雅黑" panose="020B0503020204020204" charset="-122"/>
              </a:rPr>
              <a:t>3</a:t>
            </a:r>
            <a:r>
              <a:rPr lang="zh-CN" altLang="en-US" sz="1200" dirty="0">
                <a:latin typeface="微软雅黑" panose="020B0503020204020204" charset="-122"/>
                <a:ea typeface="微软雅黑" panose="020B0503020204020204" charset="-122"/>
                <a:cs typeface="微软雅黑" panose="020B0503020204020204" charset="-122"/>
              </a:rPr>
              <a:t>、培训教学过程中产生的大量数据可以用于支持脑科学课题开发研究。</a:t>
            </a:r>
            <a:endParaRPr lang="zh-CN" altLang="en-US" sz="1200" dirty="0">
              <a:latin typeface="微软雅黑" panose="020B0503020204020204" charset="-122"/>
              <a:ea typeface="微软雅黑" panose="020B0503020204020204" charset="-122"/>
              <a:cs typeface="微软雅黑" panose="020B0503020204020204" charset="-122"/>
            </a:endParaRPr>
          </a:p>
          <a:p>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435" b="1" dirty="0">
                <a:solidFill>
                  <a:srgbClr val="FF0000"/>
                </a:solidFill>
                <a:latin typeface="微软雅黑" panose="020B0503020204020204" charset="-122"/>
                <a:ea typeface="微软雅黑" panose="020B0503020204020204" charset="-122"/>
                <a:cs typeface="微软雅黑" panose="020B0503020204020204" charset="-122"/>
              </a:rPr>
              <a:t>四、家长和学生层面</a:t>
            </a:r>
            <a:endParaRPr lang="zh-CN" altLang="en-US" sz="1400" b="1" dirty="0">
              <a:latin typeface="微软雅黑" panose="020B0503020204020204" charset="-122"/>
              <a:ea typeface="微软雅黑" panose="020B0503020204020204" charset="-122"/>
              <a:cs typeface="微软雅黑" panose="020B0503020204020204" charset="-122"/>
            </a:endParaRPr>
          </a:p>
          <a:p>
            <a:r>
              <a:rPr lang="zh-CN" altLang="en-US" sz="1400" b="1"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  </a:t>
            </a:r>
            <a:r>
              <a:rPr lang="en-US" altLang="zh-CN" sz="1200" dirty="0">
                <a:latin typeface="微软雅黑" panose="020B0503020204020204" charset="-122"/>
                <a:ea typeface="微软雅黑" panose="020B0503020204020204" charset="-122"/>
                <a:cs typeface="微软雅黑" panose="020B0503020204020204" charset="-122"/>
              </a:rPr>
              <a:t>1</a:t>
            </a:r>
            <a:r>
              <a:rPr lang="zh-CN" altLang="en-US" sz="1200" dirty="0">
                <a:latin typeface="微软雅黑" panose="020B0503020204020204" charset="-122"/>
                <a:ea typeface="微软雅黑" panose="020B0503020204020204" charset="-122"/>
                <a:cs typeface="微软雅黑" panose="020B0503020204020204" charset="-122"/>
              </a:rPr>
              <a:t>、学生和家长以极低的代价获得最先进的国际脑力开发课程；</a:t>
            </a:r>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a:t>
            </a:r>
            <a:r>
              <a:rPr lang="en-US" altLang="zh-CN" sz="1200" dirty="0">
                <a:latin typeface="微软雅黑" panose="020B0503020204020204" charset="-122"/>
                <a:ea typeface="微软雅黑" panose="020B0503020204020204" charset="-122"/>
                <a:cs typeface="微软雅黑" panose="020B0503020204020204" charset="-122"/>
              </a:rPr>
              <a:t>2</a:t>
            </a:r>
            <a:r>
              <a:rPr lang="zh-CN" altLang="en-US" sz="1200" dirty="0">
                <a:latin typeface="微软雅黑" panose="020B0503020204020204" charset="-122"/>
                <a:ea typeface="微软雅黑" panose="020B0503020204020204" charset="-122"/>
                <a:cs typeface="微软雅黑" panose="020B0503020204020204" charset="-122"/>
              </a:rPr>
              <a:t>、帮助学生们走出死记硬背的困境，丰富他们的想象力、创新力、思维力，提高学习效率；</a:t>
            </a:r>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a:t>
            </a:r>
            <a:r>
              <a:rPr lang="en-US" altLang="zh-CN" sz="1200" dirty="0">
                <a:latin typeface="微软雅黑" panose="020B0503020204020204" charset="-122"/>
                <a:ea typeface="微软雅黑" panose="020B0503020204020204" charset="-122"/>
                <a:cs typeface="微软雅黑" panose="020B0503020204020204" charset="-122"/>
              </a:rPr>
              <a:t>3</a:t>
            </a:r>
            <a:r>
              <a:rPr lang="zh-CN" altLang="en-US" sz="1200" dirty="0">
                <a:latin typeface="微软雅黑" panose="020B0503020204020204" charset="-122"/>
                <a:ea typeface="微软雅黑" panose="020B0503020204020204" charset="-122"/>
                <a:cs typeface="微软雅黑" panose="020B0503020204020204" charset="-122"/>
              </a:rPr>
              <a:t>、参赛学生增加一种生存技能，高效的学习能力又将能让学生获得极大的自信心，彻底改变人生；</a:t>
            </a:r>
            <a:endParaRPr lang="zh-CN" altLang="en-US" sz="1200" dirty="0">
              <a:latin typeface="微软雅黑" panose="020B0503020204020204" charset="-122"/>
              <a:ea typeface="微软雅黑" panose="020B0503020204020204" charset="-122"/>
              <a:cs typeface="微软雅黑" panose="020B0503020204020204" charset="-122"/>
            </a:endParaRPr>
          </a:p>
          <a:p>
            <a:r>
              <a:rPr lang="zh-CN" altLang="en-US" sz="1200" dirty="0">
                <a:latin typeface="微软雅黑" panose="020B0503020204020204" charset="-122"/>
                <a:ea typeface="微软雅黑" panose="020B0503020204020204" charset="-122"/>
                <a:cs typeface="微软雅黑" panose="020B0503020204020204" charset="-122"/>
              </a:rPr>
              <a:t>        </a:t>
            </a:r>
            <a:r>
              <a:rPr lang="en-US" altLang="zh-CN" sz="1200" dirty="0">
                <a:latin typeface="微软雅黑" panose="020B0503020204020204" charset="-122"/>
                <a:ea typeface="微软雅黑" panose="020B0503020204020204" charset="-122"/>
                <a:cs typeface="微软雅黑" panose="020B0503020204020204" charset="-122"/>
              </a:rPr>
              <a:t>4</a:t>
            </a:r>
            <a:r>
              <a:rPr lang="zh-CN" altLang="en-US" sz="1200" dirty="0">
                <a:latin typeface="微软雅黑" panose="020B0503020204020204" charset="-122"/>
                <a:ea typeface="微软雅黑" panose="020B0503020204020204" charset="-122"/>
                <a:cs typeface="微软雅黑" panose="020B0503020204020204" charset="-122"/>
              </a:rPr>
              <a:t>、孩子学会学习，将极大减轻家长的负担和压力。</a:t>
            </a:r>
            <a:endParaRPr lang="en-US" altLang="zh-CN" sz="1200" dirty="0">
              <a:latin typeface="微软雅黑" panose="020B0503020204020204" charset="-122"/>
              <a:ea typeface="微软雅黑" panose="020B0503020204020204" charset="-122"/>
              <a:cs typeface="微软雅黑" panose="020B0503020204020204" charset="-122"/>
            </a:endParaRPr>
          </a:p>
          <a:p>
            <a:r>
              <a:rPr lang="en-US" altLang="zh-CN" sz="1200" dirty="0">
                <a:latin typeface="微软雅黑" panose="020B0503020204020204" charset="-122"/>
                <a:ea typeface="微软雅黑" panose="020B0503020204020204" charset="-122"/>
                <a:cs typeface="微软雅黑" panose="020B0503020204020204" charset="-122"/>
              </a:rPr>
              <a:t>        5</a:t>
            </a:r>
            <a:r>
              <a:rPr lang="zh-CN" altLang="en-US" sz="1200" dirty="0">
                <a:latin typeface="微软雅黑" panose="020B0503020204020204" charset="-122"/>
                <a:ea typeface="微软雅黑" panose="020B0503020204020204" charset="-122"/>
                <a:cs typeface="微软雅黑" panose="020B0503020204020204" charset="-122"/>
              </a:rPr>
              <a:t> 、提升个人价值，与世界高水平运动员同台竞技</a:t>
            </a:r>
            <a:endParaRPr lang="zh-CN" altLang="en-US" sz="1200" dirty="0">
              <a:latin typeface="微软雅黑" panose="020B0503020204020204" charset="-122"/>
              <a:ea typeface="微软雅黑" panose="020B0503020204020204" charset="-122"/>
              <a:cs typeface="微软雅黑" panose="020B0503020204020204" charset="-122"/>
            </a:endParaRPr>
          </a:p>
        </p:txBody>
      </p:sp>
      <p:pic>
        <p:nvPicPr>
          <p:cNvPr id="8" name="图片 7" descr="迅通脑力LOGO-06"/>
          <p:cNvPicPr>
            <a:picLocks noChangeAspect="1"/>
          </p:cNvPicPr>
          <p:nvPr/>
        </p:nvPicPr>
        <p:blipFill>
          <a:blip r:embed="rId1"/>
          <a:srcRect l="15590" t="35474" r="16544" b="36230"/>
          <a:stretch>
            <a:fillRect/>
          </a:stretch>
        </p:blipFill>
        <p:spPr>
          <a:xfrm>
            <a:off x="9358536" y="278768"/>
            <a:ext cx="1200785" cy="501015"/>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70940" y="326126"/>
            <a:ext cx="1415772"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赛事亮点</a:t>
            </a:r>
            <a:endParaRPr lang="zh-CN" altLang="en-US" sz="2400" b="1">
              <a:latin typeface="微软雅黑" panose="020B0503020204020204" charset="-122"/>
              <a:ea typeface="微软雅黑" panose="020B0503020204020204" charset="-122"/>
              <a:sym typeface="+mn-ea"/>
            </a:endParaRPr>
          </a:p>
        </p:txBody>
      </p:sp>
      <p:sp>
        <p:nvSpPr>
          <p:cNvPr id="6" name="矩形 5"/>
          <p:cNvSpPr/>
          <p:nvPr/>
        </p:nvSpPr>
        <p:spPr>
          <a:xfrm>
            <a:off x="601422" y="771281"/>
            <a:ext cx="1209627"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Event window</a:t>
            </a:r>
            <a:endParaRPr lang="en-US" altLang="zh-CN" sz="1200">
              <a:latin typeface="微软雅黑" panose="020B0503020204020204" charset="-122"/>
              <a:ea typeface="微软雅黑" panose="020B0503020204020204" charset="-122"/>
            </a:endParaRPr>
          </a:p>
        </p:txBody>
      </p:sp>
      <p:sp>
        <p:nvSpPr>
          <p:cNvPr id="2" name="文本框 1"/>
          <p:cNvSpPr txBox="1"/>
          <p:nvPr/>
        </p:nvSpPr>
        <p:spPr>
          <a:xfrm>
            <a:off x="525780" y="2413599"/>
            <a:ext cx="9640571" cy="2800767"/>
          </a:xfrm>
          <a:prstGeom prst="rect">
            <a:avLst/>
          </a:prstGeom>
          <a:noFill/>
        </p:spPr>
        <p:txBody>
          <a:bodyPr wrap="square" rtlCol="0">
            <a:spAutoFit/>
          </a:bodyPr>
          <a:lstStyle/>
          <a:p>
            <a:r>
              <a:rPr lang="zh-CN" altLang="en-US" sz="1600" b="1" dirty="0">
                <a:solidFill>
                  <a:srgbClr val="FF0000"/>
                </a:solidFill>
                <a:latin typeface="微软雅黑" panose="020B0503020204020204" charset="-122"/>
                <a:ea typeface="微软雅黑" panose="020B0503020204020204" charset="-122"/>
                <a:cs typeface="微软雅黑" panose="020B0503020204020204" charset="-122"/>
              </a:rPr>
              <a:t>★权威性</a:t>
            </a:r>
            <a:r>
              <a:rPr lang="en-US" altLang="zh-CN" sz="1600" dirty="0">
                <a:latin typeface="微软雅黑" panose="020B0503020204020204" charset="-122"/>
                <a:ea typeface="微软雅黑" panose="020B0503020204020204" charset="-122"/>
                <a:cs typeface="微软雅黑" panose="020B0503020204020204" charset="-122"/>
              </a:rPr>
              <a:t>——</a:t>
            </a:r>
            <a:r>
              <a:rPr lang="zh-CN" altLang="en-US" sz="1600" dirty="0">
                <a:latin typeface="微软雅黑" panose="020B0503020204020204" charset="-122"/>
                <a:ea typeface="微软雅黑" panose="020B0503020204020204" charset="-122"/>
                <a:cs typeface="微软雅黑" panose="020B0503020204020204" charset="-122"/>
              </a:rPr>
              <a:t>全球记忆运动最高竞技赛事、最权威的记忆运动赛事；</a:t>
            </a:r>
            <a:endParaRPr lang="zh-CN" altLang="en-US" sz="1600" dirty="0">
              <a:latin typeface="微软雅黑" panose="020B0503020204020204" charset="-122"/>
              <a:ea typeface="微软雅黑" panose="020B0503020204020204" charset="-122"/>
              <a:cs typeface="微软雅黑" panose="020B0503020204020204" charset="-122"/>
            </a:endParaRPr>
          </a:p>
          <a:p>
            <a:endParaRPr lang="zh-CN" altLang="en-US" sz="1600" dirty="0">
              <a:latin typeface="微软雅黑" panose="020B0503020204020204" charset="-122"/>
              <a:ea typeface="微软雅黑" panose="020B0503020204020204" charset="-122"/>
              <a:cs typeface="微软雅黑" panose="020B0503020204020204" charset="-122"/>
            </a:endParaRPr>
          </a:p>
          <a:p>
            <a:r>
              <a:rPr lang="zh-CN" altLang="en-US" sz="1600" b="1" dirty="0">
                <a:solidFill>
                  <a:srgbClr val="FF0000"/>
                </a:solidFill>
                <a:latin typeface="微软雅黑" panose="020B0503020204020204" charset="-122"/>
                <a:ea typeface="微软雅黑" panose="020B0503020204020204" charset="-122"/>
                <a:cs typeface="微软雅黑" panose="020B0503020204020204" charset="-122"/>
                <a:sym typeface="+mn-ea"/>
              </a:rPr>
              <a:t>★成熟性</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世界记忆锦标赛在全世界运作了</a:t>
            </a:r>
            <a:r>
              <a:rPr lang="en-US" altLang="zh-CN" sz="1600" dirty="0">
                <a:latin typeface="微软雅黑" panose="020B0503020204020204" charset="-122"/>
                <a:ea typeface="微软雅黑" panose="020B0503020204020204" charset="-122"/>
                <a:cs typeface="微软雅黑" panose="020B0503020204020204" charset="-122"/>
                <a:sym typeface="+mn-ea"/>
              </a:rPr>
              <a:t>27</a:t>
            </a:r>
            <a:r>
              <a:rPr lang="zh-CN" altLang="en-US" sz="1600" dirty="0">
                <a:latin typeface="微软雅黑" panose="020B0503020204020204" charset="-122"/>
                <a:ea typeface="微软雅黑" panose="020B0503020204020204" charset="-122"/>
                <a:cs typeface="微软雅黑" panose="020B0503020204020204" charset="-122"/>
                <a:sym typeface="+mn-ea"/>
              </a:rPr>
              <a:t>年的成熟模式；</a:t>
            </a:r>
            <a:endParaRPr lang="zh-CN" altLang="en-US" sz="1600" dirty="0">
              <a:latin typeface="微软雅黑" panose="020B0503020204020204" charset="-122"/>
              <a:ea typeface="微软雅黑" panose="020B0503020204020204" charset="-122"/>
              <a:cs typeface="微软雅黑" panose="020B0503020204020204" charset="-122"/>
              <a:sym typeface="+mn-ea"/>
            </a:endParaRPr>
          </a:p>
          <a:p>
            <a:endParaRPr lang="zh-CN" altLang="en-US" sz="1600" dirty="0">
              <a:latin typeface="微软雅黑" panose="020B0503020204020204" charset="-122"/>
              <a:ea typeface="微软雅黑" panose="020B0503020204020204" charset="-122"/>
              <a:cs typeface="微软雅黑" panose="020B0503020204020204" charset="-122"/>
              <a:sym typeface="+mn-ea"/>
            </a:endParaRPr>
          </a:p>
          <a:p>
            <a:r>
              <a:rPr lang="zh-CN" altLang="en-US" sz="1600" b="1" dirty="0">
                <a:solidFill>
                  <a:srgbClr val="FF0000"/>
                </a:solidFill>
                <a:latin typeface="微软雅黑" panose="020B0503020204020204" charset="-122"/>
                <a:ea typeface="微软雅黑" panose="020B0503020204020204" charset="-122"/>
                <a:cs typeface="微软雅黑" panose="020B0503020204020204" charset="-122"/>
                <a:sym typeface="+mn-ea"/>
              </a:rPr>
              <a:t>★挑战性</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挑战人类大脑思维极限，记忆力终极比拼；</a:t>
            </a:r>
            <a:endParaRPr lang="zh-CN" altLang="en-US" sz="1600" dirty="0">
              <a:latin typeface="微软雅黑" panose="020B0503020204020204" charset="-122"/>
              <a:ea typeface="微软雅黑" panose="020B0503020204020204" charset="-122"/>
              <a:cs typeface="微软雅黑" panose="020B0503020204020204" charset="-122"/>
              <a:sym typeface="+mn-ea"/>
            </a:endParaRPr>
          </a:p>
          <a:p>
            <a:endParaRPr lang="zh-CN" altLang="en-US" sz="1600" dirty="0">
              <a:latin typeface="微软雅黑" panose="020B0503020204020204" charset="-122"/>
              <a:ea typeface="微软雅黑" panose="020B0503020204020204" charset="-122"/>
              <a:cs typeface="微软雅黑" panose="020B0503020204020204" charset="-122"/>
              <a:sym typeface="+mn-ea"/>
            </a:endParaRPr>
          </a:p>
          <a:p>
            <a:r>
              <a:rPr lang="zh-CN" altLang="en-US" sz="1600" b="1" dirty="0">
                <a:solidFill>
                  <a:srgbClr val="FF0000"/>
                </a:solidFill>
                <a:latin typeface="微软雅黑" panose="020B0503020204020204" charset="-122"/>
                <a:ea typeface="微软雅黑" panose="020B0503020204020204" charset="-122"/>
                <a:cs typeface="微软雅黑" panose="020B0503020204020204" charset="-122"/>
                <a:sym typeface="+mn-ea"/>
              </a:rPr>
              <a:t>★唯一性</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填补国内空白，是目前唯一的全球性记忆运动赛事；</a:t>
            </a:r>
            <a:endParaRPr lang="zh-CN" altLang="en-US" sz="1600" dirty="0">
              <a:latin typeface="微软雅黑" panose="020B0503020204020204" charset="-122"/>
              <a:ea typeface="微软雅黑" panose="020B0503020204020204" charset="-122"/>
              <a:cs typeface="微软雅黑" panose="020B0503020204020204" charset="-122"/>
              <a:sym typeface="+mn-ea"/>
            </a:endParaRPr>
          </a:p>
          <a:p>
            <a:endParaRPr lang="zh-CN" altLang="en-US" sz="16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600" b="1" dirty="0">
                <a:solidFill>
                  <a:srgbClr val="FF0000"/>
                </a:solidFill>
                <a:latin typeface="微软雅黑" panose="020B0503020204020204" charset="-122"/>
                <a:ea typeface="微软雅黑" panose="020B0503020204020204" charset="-122"/>
                <a:cs typeface="微软雅黑" panose="020B0503020204020204" charset="-122"/>
                <a:sym typeface="+mn-ea"/>
              </a:rPr>
              <a:t>★趣味性</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将严谨知识与轻松娱乐相结合，令比赛更具趣味性；</a:t>
            </a:r>
            <a:endParaRPr lang="zh-CN" altLang="en-US" sz="1600" dirty="0">
              <a:latin typeface="微软雅黑" panose="020B0503020204020204" charset="-122"/>
              <a:ea typeface="微软雅黑" panose="020B0503020204020204" charset="-122"/>
              <a:cs typeface="微软雅黑" panose="020B0503020204020204" charset="-122"/>
              <a:sym typeface="+mn-ea"/>
            </a:endParaRPr>
          </a:p>
          <a:p>
            <a:endParaRPr lang="zh-CN" altLang="en-US" sz="16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r>
              <a:rPr lang="zh-CN" altLang="en-US" sz="1600" b="1" dirty="0">
                <a:solidFill>
                  <a:srgbClr val="FF0000"/>
                </a:solidFill>
                <a:latin typeface="微软雅黑" panose="020B0503020204020204" charset="-122"/>
                <a:ea typeface="微软雅黑" panose="020B0503020204020204" charset="-122"/>
                <a:cs typeface="微软雅黑" panose="020B0503020204020204" charset="-122"/>
                <a:sym typeface="+mn-ea"/>
              </a:rPr>
              <a:t>★广泛性</a:t>
            </a:r>
            <a:r>
              <a:rPr lang="en-US" altLang="zh-CN" sz="1600"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大赛面向所有大众，参赛对象涵盖各年龄段、各种职业，网罗全球记忆运动精英。</a:t>
            </a:r>
            <a:endParaRPr lang="zh-CN" altLang="en-US" sz="1600" dirty="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601422" y="1814428"/>
            <a:ext cx="9682459" cy="369332"/>
          </a:xfrm>
          <a:prstGeom prst="rect">
            <a:avLst/>
          </a:prstGeom>
          <a:noFill/>
        </p:spPr>
        <p:txBody>
          <a:bodyPr wrap="none" rtlCol="0">
            <a:spAutoFit/>
          </a:bodyPr>
          <a:lstStyle/>
          <a:p>
            <a:r>
              <a:rPr lang="zh-CN" altLang="en-US" sz="1600" dirty="0">
                <a:latin typeface="微软雅黑" panose="020B0503020204020204" charset="-122"/>
                <a:ea typeface="微软雅黑" panose="020B0503020204020204" charset="-122"/>
              </a:rPr>
              <a:t>亚洲记忆公开赛是由亚太记忆运动理事会直接管理，</a:t>
            </a:r>
            <a:r>
              <a:rPr lang="en-US" altLang="zh-CN" sz="1600" dirty="0">
                <a:latin typeface="微软雅黑" panose="020B0503020204020204" charset="-122"/>
                <a:ea typeface="微软雅黑" panose="020B0503020204020204" charset="-122"/>
              </a:rPr>
              <a:t> WMSC</a:t>
            </a:r>
            <a:r>
              <a:rPr lang="zh-CN" altLang="en-US" sz="1600" dirty="0">
                <a:latin typeface="微软雅黑" panose="020B0503020204020204" charset="-122"/>
                <a:ea typeface="微软雅黑" panose="020B0503020204020204" charset="-122"/>
              </a:rPr>
              <a:t>授权颁发“</a:t>
            </a:r>
            <a:r>
              <a:rPr lang="zh-CN" altLang="en-US" b="1" dirty="0">
                <a:latin typeface="微软雅黑" panose="020B0503020204020204" charset="-122"/>
                <a:ea typeface="微软雅黑" panose="020B0503020204020204" charset="-122"/>
              </a:rPr>
              <a:t>亚太记忆大师</a:t>
            </a:r>
            <a:r>
              <a:rPr lang="zh-CN" altLang="en-US" sz="1600" dirty="0">
                <a:latin typeface="微软雅黑" panose="020B0503020204020204" charset="-122"/>
                <a:ea typeface="微软雅黑" panose="020B0503020204020204" charset="-122"/>
              </a:rPr>
              <a:t>”证书的官方赛事</a:t>
            </a:r>
            <a:endParaRPr lang="zh-CN" altLang="en-US" sz="1600" dirty="0">
              <a:latin typeface="微软雅黑" panose="020B0503020204020204" charset="-122"/>
              <a:ea typeface="微软雅黑" panose="020B0503020204020204" charset="-122"/>
            </a:endParaRPr>
          </a:p>
        </p:txBody>
      </p:sp>
      <p:pic>
        <p:nvPicPr>
          <p:cNvPr id="8" name="图片 7" descr="迅通脑力LOGO-06"/>
          <p:cNvPicPr>
            <a:picLocks noChangeAspect="1"/>
          </p:cNvPicPr>
          <p:nvPr/>
        </p:nvPicPr>
        <p:blipFill>
          <a:blip r:embed="rId1"/>
          <a:srcRect l="15590" t="35474" r="16544" b="36230"/>
          <a:stretch>
            <a:fillRect/>
          </a:stretch>
        </p:blipFill>
        <p:spPr>
          <a:xfrm>
            <a:off x="9358536" y="278768"/>
            <a:ext cx="1200785" cy="501015"/>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 y="4"/>
            <a:ext cx="5343525" cy="75812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35"/>
          </a:p>
        </p:txBody>
      </p:sp>
      <p:sp>
        <p:nvSpPr>
          <p:cNvPr id="6" name="文本框 5"/>
          <p:cNvSpPr txBox="1"/>
          <p:nvPr/>
        </p:nvSpPr>
        <p:spPr>
          <a:xfrm>
            <a:off x="1783003" y="3069253"/>
            <a:ext cx="1776448" cy="923330"/>
          </a:xfrm>
          <a:prstGeom prst="rect">
            <a:avLst/>
          </a:prstGeom>
          <a:noFill/>
        </p:spPr>
        <p:txBody>
          <a:bodyPr wrap="none" rtlCol="0">
            <a:spAutoFit/>
          </a:bodyPr>
          <a:lstStyle/>
          <a:p>
            <a:r>
              <a:rPr lang="zh-CN" altLang="en-US" sz="5400" b="1">
                <a:solidFill>
                  <a:schemeClr val="bg1"/>
                </a:solidFill>
                <a:latin typeface="微软雅黑" panose="020B0503020204020204" charset="-122"/>
                <a:ea typeface="微软雅黑" panose="020B0503020204020204" charset="-122"/>
                <a:cs typeface="微软雅黑" panose="020B0503020204020204" charset="-122"/>
              </a:rPr>
              <a:t>目 录</a:t>
            </a:r>
            <a:endParaRPr lang="zh-CN" altLang="en-US" sz="5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1717137" y="4005287"/>
            <a:ext cx="1908664" cy="461665"/>
          </a:xfrm>
          <a:prstGeom prst="rect">
            <a:avLst/>
          </a:prstGeom>
          <a:noFill/>
        </p:spPr>
        <p:txBody>
          <a:bodyPr wrap="none" rtlCol="0">
            <a:spAutoFit/>
          </a:bodyPr>
          <a:lstStyle/>
          <a:p>
            <a:r>
              <a:rPr lang="en-US" altLang="zh-CN" sz="2400" b="1">
                <a:solidFill>
                  <a:schemeClr val="bg1"/>
                </a:solidFill>
                <a:latin typeface="微软雅黑" panose="020B0503020204020204" charset="-122"/>
                <a:ea typeface="微软雅黑" panose="020B0503020204020204" charset="-122"/>
              </a:rPr>
              <a:t>CONTENTS</a:t>
            </a:r>
            <a:endParaRPr lang="en-US" altLang="zh-CN" sz="2400" b="1">
              <a:solidFill>
                <a:schemeClr val="bg1"/>
              </a:solidFill>
              <a:latin typeface="微软雅黑" panose="020B0503020204020204" charset="-122"/>
              <a:ea typeface="微软雅黑" panose="020B0503020204020204" charset="-122"/>
            </a:endParaRPr>
          </a:p>
        </p:txBody>
      </p:sp>
      <p:sp>
        <p:nvSpPr>
          <p:cNvPr id="10" name="文本框 9"/>
          <p:cNvSpPr txBox="1"/>
          <p:nvPr/>
        </p:nvSpPr>
        <p:spPr>
          <a:xfrm>
            <a:off x="6332948" y="2806746"/>
            <a:ext cx="2404826" cy="461665"/>
          </a:xfrm>
          <a:prstGeom prst="rect">
            <a:avLst/>
          </a:prstGeom>
          <a:noFill/>
        </p:spPr>
        <p:txBody>
          <a:bodyPr wrap="none" rtlCol="0">
            <a:spAutoFit/>
          </a:bodyPr>
          <a:lstStyle/>
          <a:p>
            <a:pPr algn="l"/>
            <a:r>
              <a:rPr lang="zh-CN" altLang="en-US" sz="1600" b="1" dirty="0">
                <a:latin typeface="微软雅黑" panose="020B0503020204020204" charset="-122"/>
                <a:ea typeface="微软雅黑" panose="020B0503020204020204" charset="-122"/>
                <a:cs typeface="微软雅黑" panose="020B0503020204020204" charset="-122"/>
              </a:rPr>
              <a:t>赛事体系背景简介</a:t>
            </a:r>
            <a:endParaRPr lang="zh-CN" altLang="en-US" sz="1600" b="1" dirty="0">
              <a:latin typeface="微软雅黑" panose="020B0503020204020204" charset="-122"/>
              <a:ea typeface="微软雅黑" panose="020B0503020204020204" charset="-122"/>
              <a:cs typeface="微软雅黑" panose="020B0503020204020204" charset="-122"/>
            </a:endParaRPr>
          </a:p>
          <a:p>
            <a:pPr algn="l"/>
            <a:r>
              <a:rPr lang="zh-CN" altLang="en-US" sz="800" b="1" dirty="0">
                <a:latin typeface="微软雅黑" panose="020B0503020204020204" charset="-122"/>
                <a:ea typeface="微软雅黑" panose="020B0503020204020204" charset="-122"/>
                <a:cs typeface="微软雅黑" panose="020B0503020204020204" charset="-122"/>
              </a:rPr>
              <a:t>The background of the tournament system</a:t>
            </a:r>
            <a:endParaRPr lang="zh-CN" altLang="en-US" sz="800" b="1" dirty="0">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6313475" y="3635500"/>
            <a:ext cx="2246631" cy="461665"/>
          </a:xfrm>
          <a:prstGeom prst="rect">
            <a:avLst/>
          </a:prstGeom>
          <a:noFill/>
        </p:spPr>
        <p:txBody>
          <a:bodyPr wrap="square" rtlCol="0">
            <a:spAutoFit/>
          </a:bodyPr>
          <a:lstStyle/>
          <a:p>
            <a:r>
              <a:rPr lang="zh-CN" altLang="en-US" sz="1600" b="1" dirty="0">
                <a:latin typeface="微软雅黑" panose="020B0503020204020204" charset="-122"/>
                <a:ea typeface="微软雅黑" panose="020B0503020204020204" charset="-122"/>
              </a:rPr>
              <a:t>亚洲记忆公开赛</a:t>
            </a:r>
            <a:endParaRPr lang="en-US" altLang="zh-CN" sz="1600" b="1" dirty="0">
              <a:latin typeface="微软雅黑" panose="020B0503020204020204" charset="-122"/>
              <a:ea typeface="微软雅黑" panose="020B0503020204020204" charset="-122"/>
            </a:endParaRPr>
          </a:p>
          <a:p>
            <a:pPr lvl="0"/>
            <a:r>
              <a:rPr lang="en-US" altLang="zh-CN" sz="800" b="1" dirty="0">
                <a:solidFill>
                  <a:prstClr val="black"/>
                </a:solidFill>
                <a:latin typeface="微软雅黑" panose="020B0503020204020204" charset="-122"/>
                <a:ea typeface="微软雅黑" panose="020B0503020204020204" charset="-122"/>
              </a:rPr>
              <a:t>Asian Open memory Championships</a:t>
            </a:r>
            <a:endParaRPr lang="en-US" altLang="zh-CN" sz="800" b="1" dirty="0">
              <a:solidFill>
                <a:prstClr val="black"/>
              </a:solidFill>
              <a:latin typeface="微软雅黑" panose="020B0503020204020204" charset="-122"/>
              <a:ea typeface="微软雅黑" panose="020B0503020204020204" charset="-122"/>
            </a:endParaRPr>
          </a:p>
        </p:txBody>
      </p:sp>
      <p:sp>
        <p:nvSpPr>
          <p:cNvPr id="12" name="文本框 11"/>
          <p:cNvSpPr txBox="1"/>
          <p:nvPr/>
        </p:nvSpPr>
        <p:spPr>
          <a:xfrm>
            <a:off x="6313475" y="4425699"/>
            <a:ext cx="2852063" cy="461665"/>
          </a:xfrm>
          <a:prstGeom prst="rect">
            <a:avLst/>
          </a:prstGeom>
          <a:noFill/>
        </p:spPr>
        <p:txBody>
          <a:bodyPr wrap="none" rtlCol="0">
            <a:spAutoFit/>
          </a:bodyPr>
          <a:lstStyle/>
          <a:p>
            <a:pPr algn="l"/>
            <a:r>
              <a:rPr lang="zh-CN" altLang="en-US" sz="1600" b="1" dirty="0">
                <a:latin typeface="微软雅黑" panose="020B0503020204020204" charset="-122"/>
                <a:ea typeface="微软雅黑" panose="020B0503020204020204" charset="-122"/>
                <a:cs typeface="微软雅黑" panose="020B0503020204020204" charset="-122"/>
              </a:rPr>
              <a:t>关于我们：迅通脑力教育科技</a:t>
            </a:r>
            <a:endParaRPr lang="zh-CN" altLang="en-US" sz="1600" b="1" dirty="0">
              <a:latin typeface="微软雅黑" panose="020B0503020204020204" charset="-122"/>
              <a:ea typeface="微软雅黑" panose="020B0503020204020204" charset="-122"/>
              <a:cs typeface="微软雅黑" panose="020B0503020204020204" charset="-122"/>
            </a:endParaRPr>
          </a:p>
          <a:p>
            <a:pPr algn="l"/>
            <a:r>
              <a:rPr lang="zh-CN" altLang="en-US" sz="800" b="1" dirty="0">
                <a:latin typeface="微软雅黑" panose="020B0503020204020204" charset="-122"/>
                <a:ea typeface="微软雅黑" panose="020B0503020204020204" charset="-122"/>
                <a:cs typeface="微软雅黑" panose="020B0503020204020204" charset="-122"/>
                <a:sym typeface="+mn-ea"/>
              </a:rPr>
              <a:t>About us Xuntongnaoli Education &amp; Technology </a:t>
            </a:r>
            <a:endParaRPr lang="zh-CN" altLang="en-US" sz="800" b="1" dirty="0">
              <a:latin typeface="微软雅黑" panose="020B0503020204020204" charset="-122"/>
              <a:ea typeface="微软雅黑" panose="020B0503020204020204" charset="-122"/>
              <a:cs typeface="微软雅黑" panose="020B0503020204020204" charset="-122"/>
              <a:sym typeface="+mn-ea"/>
            </a:endParaRPr>
          </a:p>
        </p:txBody>
      </p:sp>
      <p:sp>
        <p:nvSpPr>
          <p:cNvPr id="15" name="矩形 14"/>
          <p:cNvSpPr/>
          <p:nvPr/>
        </p:nvSpPr>
        <p:spPr>
          <a:xfrm>
            <a:off x="5777838" y="2770453"/>
            <a:ext cx="421030" cy="4210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latin typeface="微软雅黑" panose="020B0503020204020204" charset="-122"/>
                <a:ea typeface="微软雅黑" panose="020B0503020204020204" charset="-122"/>
              </a:rPr>
              <a:t>1</a:t>
            </a:r>
            <a:endParaRPr lang="en-US" altLang="zh-CN" sz="1600">
              <a:latin typeface="微软雅黑" panose="020B0503020204020204" charset="-122"/>
              <a:ea typeface="微软雅黑" panose="020B0503020204020204" charset="-122"/>
            </a:endParaRPr>
          </a:p>
        </p:txBody>
      </p:sp>
      <p:sp>
        <p:nvSpPr>
          <p:cNvPr id="16" name="矩形 15"/>
          <p:cNvSpPr/>
          <p:nvPr/>
        </p:nvSpPr>
        <p:spPr>
          <a:xfrm>
            <a:off x="5777838" y="3595725"/>
            <a:ext cx="421030" cy="4210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charset="-122"/>
                <a:ea typeface="微软雅黑" panose="020B0503020204020204" charset="-122"/>
              </a:rPr>
              <a:t>2</a:t>
            </a:r>
            <a:endParaRPr lang="en-US" altLang="zh-CN" sz="1600" dirty="0">
              <a:latin typeface="微软雅黑" panose="020B0503020204020204" charset="-122"/>
              <a:ea typeface="微软雅黑" panose="020B0503020204020204" charset="-122"/>
            </a:endParaRPr>
          </a:p>
        </p:txBody>
      </p:sp>
      <p:sp>
        <p:nvSpPr>
          <p:cNvPr id="17" name="矩形 16"/>
          <p:cNvSpPr/>
          <p:nvPr/>
        </p:nvSpPr>
        <p:spPr>
          <a:xfrm>
            <a:off x="5777838" y="4425700"/>
            <a:ext cx="421030" cy="4210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charset="-122"/>
                <a:ea typeface="微软雅黑" panose="020B0503020204020204" charset="-122"/>
              </a:rPr>
              <a:t>3</a:t>
            </a:r>
            <a:endParaRPr lang="en-US" altLang="zh-CN" sz="1600" dirty="0">
              <a:latin typeface="微软雅黑" panose="020B0503020204020204" charset="-122"/>
              <a:ea typeface="微软雅黑" panose="020B0503020204020204" charset="-122"/>
            </a:endParaRPr>
          </a:p>
        </p:txBody>
      </p:sp>
      <p:pic>
        <p:nvPicPr>
          <p:cNvPr id="38" name="图片 37" descr="迅通脑力LOGO-06"/>
          <p:cNvPicPr>
            <a:picLocks noChangeAspect="1"/>
          </p:cNvPicPr>
          <p:nvPr/>
        </p:nvPicPr>
        <p:blipFill>
          <a:blip r:embed="rId1"/>
          <a:srcRect l="15590" t="35474" r="16544" b="36230"/>
          <a:stretch>
            <a:fillRect/>
          </a:stretch>
        </p:blipFill>
        <p:spPr>
          <a:xfrm>
            <a:off x="9358536" y="278768"/>
            <a:ext cx="1200785" cy="501015"/>
          </a:xfrm>
          <a:prstGeom prst="rect">
            <a:avLst/>
          </a:prstGeom>
        </p:spPr>
      </p:pic>
      <p:pic>
        <p:nvPicPr>
          <p:cNvPr id="39" name="图片 38"/>
          <p:cNvPicPr>
            <a:picLocks noChangeAspect="1"/>
          </p:cNvPicPr>
          <p:nvPr/>
        </p:nvPicPr>
        <p:blipFill rotWithShape="1">
          <a:blip r:embed="rId2"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图片 284" descr="E:\赛事合作方案\中国脑力运动12年发展史\中国脑力发展史\1995年 脑力奥林匹克节.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909" y="1988187"/>
            <a:ext cx="5154295" cy="3452494"/>
          </a:xfrm>
          <a:prstGeom prst="rect">
            <a:avLst/>
          </a:prstGeom>
          <a:noFill/>
          <a:ln>
            <a:noFill/>
          </a:ln>
        </p:spPr>
      </p:pic>
      <p:sp>
        <p:nvSpPr>
          <p:cNvPr id="4" name="矩形 3"/>
          <p:cNvSpPr/>
          <p:nvPr/>
        </p:nvSpPr>
        <p:spPr>
          <a:xfrm>
            <a:off x="5058412" y="1988187"/>
            <a:ext cx="5628006" cy="34531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35"/>
          </a:p>
        </p:txBody>
      </p:sp>
      <p:sp>
        <p:nvSpPr>
          <p:cNvPr id="2" name="文本框 1"/>
          <p:cNvSpPr txBox="1"/>
          <p:nvPr/>
        </p:nvSpPr>
        <p:spPr>
          <a:xfrm>
            <a:off x="5136519" y="2694942"/>
            <a:ext cx="5398135" cy="1262397"/>
          </a:xfrm>
          <a:prstGeom prst="rect">
            <a:avLst/>
          </a:prstGeom>
          <a:noFill/>
        </p:spPr>
        <p:txBody>
          <a:bodyPr wrap="square" rtlCol="0">
            <a:spAutoFit/>
          </a:bodyPr>
          <a:lstStyle/>
          <a:p>
            <a:r>
              <a:rPr lang="en-US" altLang="zh-CN" sz="1400" b="1" dirty="0">
                <a:solidFill>
                  <a:schemeClr val="bg1"/>
                </a:solidFill>
                <a:latin typeface="微软雅黑" panose="020B0503020204020204" charset="-122"/>
                <a:ea typeface="微软雅黑" panose="020B0503020204020204" charset="-122"/>
                <a:cs typeface="微软雅黑" panose="020B0503020204020204" charset="-122"/>
              </a:rPr>
              <a:t>2005</a:t>
            </a:r>
            <a:r>
              <a:rPr lang="zh-CN" altLang="en-US" sz="1400" b="1" dirty="0">
                <a:solidFill>
                  <a:schemeClr val="bg1"/>
                </a:solidFill>
                <a:latin typeface="微软雅黑" panose="020B0503020204020204" charset="-122"/>
                <a:ea typeface="微软雅黑" panose="020B0503020204020204" charset="-122"/>
                <a:cs typeface="微软雅黑" panose="020B0503020204020204" charset="-122"/>
              </a:rPr>
              <a:t>年首届中国记忆锦标赛</a:t>
            </a:r>
            <a:endParaRPr lang="zh-CN" altLang="en-US" sz="1400" b="1" dirty="0">
              <a:solidFill>
                <a:schemeClr val="bg1"/>
              </a:solidFill>
              <a:latin typeface="微软雅黑" panose="020B0503020204020204" charset="-122"/>
              <a:ea typeface="微软雅黑" panose="020B0503020204020204" charset="-122"/>
              <a:cs typeface="微软雅黑" panose="020B0503020204020204" charset="-122"/>
            </a:endParaRPr>
          </a:p>
          <a:p>
            <a:endParaRPr lang="zh-CN" altLang="en-US" sz="1400" b="1" dirty="0">
              <a:solidFill>
                <a:schemeClr val="bg1"/>
              </a:solidFill>
              <a:latin typeface="微软雅黑" panose="020B0503020204020204" charset="-122"/>
              <a:ea typeface="微软雅黑" panose="020B0503020204020204" charset="-122"/>
              <a:cs typeface="微软雅黑" panose="020B0503020204020204" charset="-122"/>
            </a:endParaRPr>
          </a:p>
          <a:p>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       2005年，由中国少年先锋队全国工作委员会主办的首届中国记忆锦标赛在上海举行，“世界记忆之父”托尼·博赞先生、连续八届世界记忆锦标赛总冠军多米尼克·奥布莱恩先生和马来西亚雪兰莪州公主Tengku Faizwa Razif（费思华）亲临现场指导。</a:t>
            </a: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5200650" y="4015740"/>
            <a:ext cx="5172710" cy="313484"/>
          </a:xfrm>
          <a:prstGeom prst="rect">
            <a:avLst/>
          </a:prstGeom>
          <a:noFill/>
        </p:spPr>
        <p:txBody>
          <a:bodyPr wrap="square" rtlCol="0" anchor="t">
            <a:spAutoFit/>
          </a:bodyPr>
          <a:lstStyle/>
          <a:p>
            <a:r>
              <a:rPr lang="zh-CN" altLang="en-US" sz="1435">
                <a:solidFill>
                  <a:schemeClr val="bg1"/>
                </a:solidFill>
                <a:latin typeface="微软雅黑" panose="020B0503020204020204" charset="-122"/>
                <a:ea typeface="微软雅黑" panose="020B0503020204020204" charset="-122"/>
                <a:cs typeface="微软雅黑" panose="020B0503020204020204" charset="-122"/>
                <a:sym typeface="+mn-ea"/>
              </a:rPr>
              <a:t>主办单位：中国少年先锋队全国工作委员会</a:t>
            </a:r>
            <a:endParaRPr lang="zh-CN" altLang="en-US" sz="1435">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nvSpPr>
        <p:spPr>
          <a:xfrm>
            <a:off x="570939" y="290566"/>
            <a:ext cx="2031325"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赛事精彩回顾</a:t>
            </a:r>
            <a:endParaRPr lang="zh-CN" altLang="en-US" sz="2400" b="1" dirty="0">
              <a:latin typeface="微软雅黑" panose="020B0503020204020204" charset="-122"/>
              <a:ea typeface="微软雅黑" panose="020B0503020204020204" charset="-122"/>
              <a:sym typeface="+mn-ea"/>
            </a:endParaRPr>
          </a:p>
        </p:txBody>
      </p:sp>
      <p:sp>
        <p:nvSpPr>
          <p:cNvPr id="6" name="矩形 5"/>
          <p:cNvSpPr/>
          <p:nvPr/>
        </p:nvSpPr>
        <p:spPr>
          <a:xfrm>
            <a:off x="601422" y="735721"/>
            <a:ext cx="1962589" cy="277127"/>
          </a:xfrm>
          <a:prstGeom prst="rect">
            <a:avLst/>
          </a:prstGeom>
        </p:spPr>
        <p:txBody>
          <a:bodyPr wrap="none">
            <a:spAutoFit/>
          </a:bodyPr>
          <a:lstStyle/>
          <a:p>
            <a:pPr algn="l"/>
            <a:r>
              <a:rPr lang="en-US" altLang="zh-CN" sz="1200" dirty="0">
                <a:latin typeface="微软雅黑" panose="020B0503020204020204" charset="-122"/>
                <a:ea typeface="微软雅黑" panose="020B0503020204020204" charset="-122"/>
              </a:rPr>
              <a:t>Highlights of the WMSC</a:t>
            </a:r>
            <a:endParaRPr lang="en-US" altLang="zh-CN" sz="1200" dirty="0">
              <a:latin typeface="微软雅黑" panose="020B0503020204020204" charset="-122"/>
              <a:ea typeface="微软雅黑" panose="020B0503020204020204" charset="-122"/>
            </a:endParaRPr>
          </a:p>
        </p:txBody>
      </p:sp>
      <p:pic>
        <p:nvPicPr>
          <p:cNvPr id="11" name="图片 10"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3" descr="E:\赛事合作方案\中国脑力运动12年发展史\中国脑力发展史\IMG_4039.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4609" y="2099950"/>
            <a:ext cx="5339715" cy="3565525"/>
          </a:xfrm>
          <a:prstGeom prst="rect">
            <a:avLst/>
          </a:prstGeom>
          <a:noFill/>
          <a:ln>
            <a:noFill/>
          </a:ln>
        </p:spPr>
      </p:pic>
      <p:sp>
        <p:nvSpPr>
          <p:cNvPr id="100" name="文本框 99"/>
          <p:cNvSpPr txBox="1"/>
          <p:nvPr/>
        </p:nvSpPr>
        <p:spPr>
          <a:xfrm>
            <a:off x="436884" y="5767705"/>
            <a:ext cx="4495165" cy="646716"/>
          </a:xfrm>
          <a:prstGeom prst="rect">
            <a:avLst/>
          </a:prstGeom>
          <a:noFill/>
          <a:ln w="9525">
            <a:noFill/>
          </a:ln>
        </p:spPr>
        <p:txBody>
          <a:bodyPr wrap="square">
            <a:spAutoFit/>
          </a:bodyPr>
          <a:lstStyle/>
          <a:p>
            <a:pPr indent="304800" algn="ctr"/>
            <a:r>
              <a:rPr lang="en-US" altLang="zh-CN" sz="1200" dirty="0">
                <a:solidFill>
                  <a:srgbClr val="000000"/>
                </a:solidFill>
                <a:latin typeface="微软雅黑" panose="020B0503020204020204" charset="-122"/>
                <a:ea typeface="微软雅黑" panose="020B0503020204020204" charset="-122"/>
                <a:cs typeface="微软雅黑" panose="020B0503020204020204" charset="-122"/>
              </a:rPr>
              <a:t>2008</a:t>
            </a:r>
            <a:r>
              <a:rPr lang="zh-CN" altLang="en-US" sz="1200" dirty="0">
                <a:solidFill>
                  <a:srgbClr val="000000"/>
                </a:solidFill>
                <a:latin typeface="微软雅黑" panose="020B0503020204020204" charset="-122"/>
                <a:ea typeface="微软雅黑" panose="020B0503020204020204" charset="-122"/>
                <a:cs typeface="微软雅黑" panose="020B0503020204020204" charset="-122"/>
              </a:rPr>
              <a:t>年</a:t>
            </a:r>
            <a:endParaRPr lang="zh-CN" altLang="en-US" sz="1200" dirty="0">
              <a:solidFill>
                <a:srgbClr val="000000"/>
              </a:solidFill>
              <a:latin typeface="微软雅黑" panose="020B0503020204020204" charset="-122"/>
              <a:ea typeface="微软雅黑" panose="020B0503020204020204" charset="-122"/>
              <a:cs typeface="微软雅黑" panose="020B0503020204020204" charset="-122"/>
            </a:endParaRPr>
          </a:p>
          <a:p>
            <a:pPr indent="304800" algn="ctr"/>
            <a:r>
              <a:rPr lang="zh-CN" altLang="en-US" sz="1200" dirty="0">
                <a:solidFill>
                  <a:srgbClr val="000000"/>
                </a:solidFill>
                <a:latin typeface="微软雅黑" panose="020B0503020204020204" charset="-122"/>
                <a:ea typeface="微软雅黑" panose="020B0503020204020204" charset="-122"/>
                <a:cs typeface="微软雅黑" panose="020B0503020204020204" charset="-122"/>
              </a:rPr>
              <a:t>参与世界记忆锦标赛的中国队伍中第一次出现青少年的身影</a:t>
            </a:r>
            <a:r>
              <a:rPr lang="zh-CN" altLang="en-US" sz="1200" dirty="0">
                <a:latin typeface="微软雅黑" panose="020B0503020204020204" charset="-122"/>
                <a:ea typeface="微软雅黑" panose="020B0503020204020204" charset="-122"/>
                <a:cs typeface="微软雅黑" panose="020B0503020204020204" charset="-122"/>
              </a:rPr>
              <a:t>，此次比赛的主办单位是巴林王室。</a:t>
            </a:r>
            <a:endParaRPr lang="zh-CN" altLang="en-US" sz="1435"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5744214" y="5767705"/>
            <a:ext cx="4559935" cy="461921"/>
          </a:xfrm>
          <a:prstGeom prst="rect">
            <a:avLst/>
          </a:prstGeom>
          <a:noFill/>
          <a:ln w="9525">
            <a:noFill/>
          </a:ln>
        </p:spPr>
        <p:txBody>
          <a:bodyPr wrap="square">
            <a:spAutoFit/>
          </a:bodyPr>
          <a:lstStyle/>
          <a:p>
            <a:pPr indent="304800" algn="ctr"/>
            <a:r>
              <a:rPr lang="en-US" altLang="zh-CN" sz="1200" dirty="0">
                <a:solidFill>
                  <a:srgbClr val="000000"/>
                </a:solidFill>
                <a:latin typeface="微软雅黑" panose="020B0503020204020204" charset="-122"/>
                <a:ea typeface="微软雅黑" panose="020B0503020204020204" charset="-122"/>
                <a:cs typeface="微软雅黑" panose="020B0503020204020204" charset="-122"/>
              </a:rPr>
              <a:t>2009</a:t>
            </a:r>
            <a:r>
              <a:rPr lang="zh-CN" altLang="en-US" sz="1200" dirty="0">
                <a:solidFill>
                  <a:srgbClr val="000000"/>
                </a:solidFill>
                <a:latin typeface="微软雅黑" panose="020B0503020204020204" charset="-122"/>
                <a:ea typeface="微软雅黑" panose="020B0503020204020204" charset="-122"/>
                <a:cs typeface="微软雅黑" panose="020B0503020204020204" charset="-122"/>
              </a:rPr>
              <a:t>年</a:t>
            </a:r>
            <a:endParaRPr lang="zh-CN" altLang="en-US" sz="1200" dirty="0">
              <a:solidFill>
                <a:srgbClr val="000000"/>
              </a:solidFill>
              <a:latin typeface="微软雅黑" panose="020B0503020204020204" charset="-122"/>
              <a:ea typeface="微软雅黑" panose="020B0503020204020204" charset="-122"/>
              <a:cs typeface="微软雅黑" panose="020B0503020204020204" charset="-122"/>
            </a:endParaRPr>
          </a:p>
          <a:p>
            <a:pPr indent="304800" algn="ctr"/>
            <a:r>
              <a:rPr lang="zh-CN" altLang="en-US" sz="1200" dirty="0">
                <a:latin typeface="微软雅黑" panose="020B0503020204020204" charset="-122"/>
                <a:ea typeface="微软雅黑" panose="020B0503020204020204" charset="-122"/>
                <a:cs typeface="微软雅黑" panose="020B0503020204020204" charset="-122"/>
              </a:rPr>
              <a:t>中国代表队第三次出征海外，在英国伦敦再创佳绩！</a:t>
            </a:r>
            <a:endParaRPr lang="zh-CN" altLang="en-US" sz="1200" dirty="0">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5932"/>
          <a:stretch>
            <a:fillRect/>
          </a:stretch>
        </p:blipFill>
        <p:spPr>
          <a:xfrm>
            <a:off x="5354324" y="2108495"/>
            <a:ext cx="5339715" cy="3556980"/>
          </a:xfrm>
          <a:prstGeom prst="rect">
            <a:avLst/>
          </a:prstGeom>
        </p:spPr>
      </p:pic>
      <p:pic>
        <p:nvPicPr>
          <p:cNvPr id="11" name="图片 10" descr="迅通脑力LOGO-06"/>
          <p:cNvPicPr>
            <a:picLocks noChangeAspect="1"/>
          </p:cNvPicPr>
          <p:nvPr/>
        </p:nvPicPr>
        <p:blipFill>
          <a:blip r:embed="rId3"/>
          <a:srcRect l="15590" t="35474" r="16544" b="36230"/>
          <a:stretch>
            <a:fillRect/>
          </a:stretch>
        </p:blipFill>
        <p:spPr>
          <a:xfrm>
            <a:off x="9358536" y="278768"/>
            <a:ext cx="1200785" cy="501015"/>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
        <p:nvSpPr>
          <p:cNvPr id="14" name="矩形 13"/>
          <p:cNvSpPr/>
          <p:nvPr/>
        </p:nvSpPr>
        <p:spPr>
          <a:xfrm>
            <a:off x="570939" y="290566"/>
            <a:ext cx="2031325"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赛事精彩回顾</a:t>
            </a:r>
            <a:endParaRPr lang="zh-CN" altLang="en-US" sz="2400" b="1" dirty="0">
              <a:latin typeface="微软雅黑" panose="020B0503020204020204" charset="-122"/>
              <a:ea typeface="微软雅黑" panose="020B0503020204020204" charset="-122"/>
              <a:sym typeface="+mn-ea"/>
            </a:endParaRPr>
          </a:p>
        </p:txBody>
      </p:sp>
      <p:sp>
        <p:nvSpPr>
          <p:cNvPr id="15" name="矩形 14"/>
          <p:cNvSpPr/>
          <p:nvPr/>
        </p:nvSpPr>
        <p:spPr>
          <a:xfrm>
            <a:off x="601422" y="735721"/>
            <a:ext cx="1962589" cy="277127"/>
          </a:xfrm>
          <a:prstGeom prst="rect">
            <a:avLst/>
          </a:prstGeom>
        </p:spPr>
        <p:txBody>
          <a:bodyPr wrap="none">
            <a:spAutoFit/>
          </a:bodyPr>
          <a:lstStyle/>
          <a:p>
            <a:pPr algn="l"/>
            <a:r>
              <a:rPr lang="en-US" altLang="zh-CN" sz="1200" dirty="0">
                <a:latin typeface="微软雅黑" panose="020B0503020204020204" charset="-122"/>
                <a:ea typeface="微软雅黑" panose="020B0503020204020204" charset="-122"/>
              </a:rPr>
              <a:t>Highlights of the WMSC</a:t>
            </a:r>
            <a:endParaRPr lang="en-US" altLang="zh-CN" sz="1200" dirty="0">
              <a:latin typeface="微软雅黑" panose="020B0503020204020204" charset="-122"/>
              <a:ea typeface="微软雅黑" panose="020B050302020402020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2" descr="E:\赛事合作方案\中国脑力运动12年发展史\第十九届托尼讲话.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71121" y="1663387"/>
            <a:ext cx="2627629" cy="1751965"/>
          </a:xfrm>
          <a:prstGeom prst="rect">
            <a:avLst/>
          </a:prstGeom>
          <a:noFill/>
          <a:ln>
            <a:noFill/>
          </a:ln>
        </p:spPr>
      </p:pic>
      <p:pic>
        <p:nvPicPr>
          <p:cNvPr id="2" name="图片 39" descr="E:\赛事合作方案\中国脑力运动12年发展史\19届合影.png"/>
          <p:cNvPicPr>
            <a:picLocks noChangeAspect="1" noChangeArrowheads="1"/>
          </p:cNvPicPr>
          <p:nvPr/>
        </p:nvPicPr>
        <p:blipFill>
          <a:blip r:embed="rId2">
            <a:extLst>
              <a:ext uri="{28A0092B-C50C-407E-A947-70E740481C1C}">
                <a14:useLocalDpi xmlns:a14="http://schemas.microsoft.com/office/drawing/2010/main" val="0"/>
              </a:ext>
            </a:extLst>
          </a:blip>
          <a:srcRect t="14465"/>
          <a:stretch>
            <a:fillRect/>
          </a:stretch>
        </p:blipFill>
        <p:spPr>
          <a:xfrm>
            <a:off x="2698438" y="1663699"/>
            <a:ext cx="2635885" cy="1752600"/>
          </a:xfrm>
          <a:prstGeom prst="rect">
            <a:avLst/>
          </a:prstGeom>
          <a:noFill/>
          <a:ln>
            <a:noFill/>
          </a:ln>
        </p:spPr>
      </p:pic>
      <p:pic>
        <p:nvPicPr>
          <p:cNvPr id="46" name="图片 46" descr="E:\赛事合作方案\中国脑力运动12年发展史\蒋正华.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324" y="3359150"/>
            <a:ext cx="5274310" cy="2552700"/>
          </a:xfrm>
          <a:prstGeom prst="rect">
            <a:avLst/>
          </a:prstGeom>
          <a:noFill/>
          <a:ln>
            <a:noFill/>
          </a:ln>
        </p:spPr>
      </p:pic>
      <p:sp>
        <p:nvSpPr>
          <p:cNvPr id="100" name="文本框 99"/>
          <p:cNvSpPr txBox="1"/>
          <p:nvPr/>
        </p:nvSpPr>
        <p:spPr>
          <a:xfrm>
            <a:off x="6376946" y="2463167"/>
            <a:ext cx="3641697" cy="2715808"/>
          </a:xfrm>
          <a:prstGeom prst="rect">
            <a:avLst/>
          </a:prstGeom>
          <a:noFill/>
          <a:ln w="9525">
            <a:noFill/>
          </a:ln>
        </p:spPr>
        <p:txBody>
          <a:bodyPr wrap="square">
            <a:spAutoFit/>
          </a:bodyPr>
          <a:lstStyle/>
          <a:p>
            <a:pPr indent="304800"/>
            <a:r>
              <a:rPr lang="en-US" altLang="zh-CN" sz="1200" b="1" dirty="0">
                <a:latin typeface="微软雅黑" panose="020B0503020204020204" charset="-122"/>
                <a:ea typeface="微软雅黑" panose="020B0503020204020204" charset="-122"/>
                <a:cs typeface="微软雅黑" panose="020B0503020204020204" charset="-122"/>
              </a:rPr>
              <a:t>2010</a:t>
            </a:r>
            <a:r>
              <a:rPr lang="zh-CN" altLang="en-US" sz="1200" b="1" dirty="0">
                <a:latin typeface="微软雅黑" panose="020B0503020204020204" charset="-122"/>
                <a:ea typeface="微软雅黑" panose="020B0503020204020204" charset="-122"/>
                <a:cs typeface="微软雅黑" panose="020B0503020204020204" charset="-122"/>
              </a:rPr>
              <a:t>年</a:t>
            </a:r>
            <a:endParaRPr lang="zh-CN" altLang="en-US" sz="1200" b="1" dirty="0">
              <a:latin typeface="微软雅黑" panose="020B0503020204020204" charset="-122"/>
              <a:ea typeface="微软雅黑" panose="020B0503020204020204" charset="-122"/>
              <a:cs typeface="微软雅黑" panose="020B0503020204020204" charset="-122"/>
            </a:endParaRPr>
          </a:p>
          <a:p>
            <a:pPr indent="304800"/>
            <a:r>
              <a:rPr lang="zh-CN" altLang="en-US" sz="1200" dirty="0">
                <a:latin typeface="微软雅黑" panose="020B0503020204020204" charset="-122"/>
                <a:ea typeface="微软雅黑" panose="020B0503020204020204" charset="-122"/>
                <a:cs typeface="微软雅黑" panose="020B0503020204020204" charset="-122"/>
              </a:rPr>
              <a:t>中国获得第</a:t>
            </a:r>
            <a:r>
              <a:rPr lang="en-US" altLang="zh-CN" sz="1200" dirty="0">
                <a:latin typeface="微软雅黑" panose="020B0503020204020204" charset="-122"/>
                <a:ea typeface="微软雅黑" panose="020B0503020204020204" charset="-122"/>
                <a:cs typeface="微软雅黑" panose="020B0503020204020204" charset="-122"/>
              </a:rPr>
              <a:t>19</a:t>
            </a:r>
            <a:r>
              <a:rPr lang="zh-CN" altLang="en-US" sz="1200" dirty="0">
                <a:latin typeface="微软雅黑" panose="020B0503020204020204" charset="-122"/>
                <a:ea typeface="微软雅黑" panose="020B0503020204020204" charset="-122"/>
                <a:cs typeface="微软雅黑" panose="020B0503020204020204" charset="-122"/>
              </a:rPr>
              <a:t>届世界记忆锦标赛全球总决赛的举办权，这是中国首次     承办世界记忆锦标赛。</a:t>
            </a:r>
            <a:endParaRPr lang="zh-CN" altLang="en-US" sz="1200" dirty="0">
              <a:latin typeface="微软雅黑" panose="020B0503020204020204" charset="-122"/>
              <a:ea typeface="微软雅黑" panose="020B0503020204020204" charset="-122"/>
              <a:cs typeface="微软雅黑" panose="020B0503020204020204" charset="-122"/>
            </a:endParaRPr>
          </a:p>
          <a:p>
            <a:pPr indent="304800"/>
            <a:endParaRPr lang="zh-CN" altLang="en-US" sz="1200" dirty="0">
              <a:latin typeface="微软雅黑" panose="020B0503020204020204" charset="-122"/>
              <a:ea typeface="微软雅黑" panose="020B0503020204020204" charset="-122"/>
              <a:cs typeface="微软雅黑" panose="020B0503020204020204" charset="-122"/>
            </a:endParaRPr>
          </a:p>
          <a:p>
            <a:pPr indent="304800"/>
            <a:r>
              <a:rPr lang="zh-CN" altLang="en-US" sz="1200" dirty="0">
                <a:latin typeface="微软雅黑" panose="020B0503020204020204" charset="-122"/>
                <a:ea typeface="微软雅黑" panose="020B0503020204020204" charset="-122"/>
                <a:cs typeface="微软雅黑" panose="020B0503020204020204" charset="-122"/>
              </a:rPr>
              <a:t>指导单位：团中央、中国青少年宫协会</a:t>
            </a:r>
            <a:endParaRPr lang="zh-CN" altLang="en-US" sz="1200" dirty="0">
              <a:latin typeface="微软雅黑" panose="020B0503020204020204" charset="-122"/>
              <a:ea typeface="微软雅黑" panose="020B0503020204020204" charset="-122"/>
              <a:cs typeface="微软雅黑" panose="020B0503020204020204" charset="-122"/>
            </a:endParaRPr>
          </a:p>
          <a:p>
            <a:pPr indent="304800"/>
            <a:endParaRPr lang="zh-CN" altLang="en-US" sz="1200" dirty="0">
              <a:latin typeface="微软雅黑" panose="020B0503020204020204" charset="-122"/>
              <a:ea typeface="微软雅黑" panose="020B0503020204020204" charset="-122"/>
              <a:cs typeface="微软雅黑" panose="020B0503020204020204" charset="-122"/>
            </a:endParaRPr>
          </a:p>
          <a:p>
            <a:pPr indent="304800"/>
            <a:r>
              <a:rPr lang="zh-CN" altLang="en-US" sz="1200" dirty="0">
                <a:latin typeface="微软雅黑" panose="020B0503020204020204" charset="-122"/>
                <a:ea typeface="微软雅黑" panose="020B0503020204020204" charset="-122"/>
                <a:cs typeface="微软雅黑" panose="020B0503020204020204" charset="-122"/>
              </a:rPr>
              <a:t>承办单位：广州全脑教育研究会</a:t>
            </a:r>
            <a:endParaRPr lang="zh-CN" altLang="en-US" sz="1200" b="1" dirty="0">
              <a:latin typeface="微软雅黑" panose="020B0503020204020204" charset="-122"/>
              <a:ea typeface="微软雅黑" panose="020B0503020204020204" charset="-122"/>
              <a:cs typeface="微软雅黑" panose="020B0503020204020204" charset="-122"/>
            </a:endParaRPr>
          </a:p>
          <a:p>
            <a:pPr indent="304800"/>
            <a:endParaRPr lang="zh-CN" altLang="en-US" sz="1200" b="1" dirty="0">
              <a:latin typeface="微软雅黑" panose="020B0503020204020204" charset="-122"/>
              <a:ea typeface="微软雅黑" panose="020B0503020204020204" charset="-122"/>
              <a:cs typeface="微软雅黑" panose="020B0503020204020204" charset="-122"/>
            </a:endParaRPr>
          </a:p>
          <a:p>
            <a:pPr indent="304800"/>
            <a:r>
              <a:rPr lang="zh-CN" altLang="en-US" sz="1200" dirty="0">
                <a:latin typeface="微软雅黑" panose="020B0503020204020204" charset="-122"/>
                <a:ea typeface="微软雅黑" panose="020B0503020204020204" charset="-122"/>
                <a:cs typeface="微软雅黑" panose="020B0503020204020204" charset="-122"/>
              </a:rPr>
              <a:t>赛事首次造访中国，吸引了新华社、路透社、中央电视台、日本</a:t>
            </a:r>
            <a:r>
              <a:rPr lang="en-US" altLang="zh-CN" sz="1200" dirty="0">
                <a:latin typeface="微软雅黑" panose="020B0503020204020204" charset="-122"/>
                <a:ea typeface="微软雅黑" panose="020B0503020204020204" charset="-122"/>
                <a:cs typeface="微软雅黑" panose="020B0503020204020204" charset="-122"/>
              </a:rPr>
              <a:t>NHK</a:t>
            </a:r>
            <a:r>
              <a:rPr lang="zh-CN" altLang="en-US" sz="1200" dirty="0">
                <a:latin typeface="微软雅黑" panose="020B0503020204020204" charset="-122"/>
                <a:ea typeface="微软雅黑" panose="020B0503020204020204" charset="-122"/>
                <a:cs typeface="微软雅黑" panose="020B0503020204020204" charset="-122"/>
              </a:rPr>
              <a:t>电视台、人民日报、英国太阳报等国内外</a:t>
            </a:r>
            <a:r>
              <a:rPr lang="en-US" altLang="zh-CN" sz="1200" dirty="0">
                <a:latin typeface="微软雅黑" panose="020B0503020204020204" charset="-122"/>
                <a:ea typeface="微软雅黑" panose="020B0503020204020204" charset="-122"/>
                <a:cs typeface="微软雅黑" panose="020B0503020204020204" charset="-122"/>
              </a:rPr>
              <a:t>60</a:t>
            </a:r>
            <a:r>
              <a:rPr lang="zh-CN" altLang="en-US" sz="1200" dirty="0">
                <a:latin typeface="微软雅黑" panose="020B0503020204020204" charset="-122"/>
                <a:ea typeface="微软雅黑" panose="020B0503020204020204" charset="-122"/>
                <a:cs typeface="微软雅黑" panose="020B0503020204020204" charset="-122"/>
              </a:rPr>
              <a:t>余家媒体现场报道，全世界超过</a:t>
            </a:r>
            <a:r>
              <a:rPr lang="en-US" altLang="zh-CN" sz="1200" dirty="0">
                <a:latin typeface="微软雅黑" panose="020B0503020204020204" charset="-122"/>
                <a:ea typeface="微软雅黑" panose="020B0503020204020204" charset="-122"/>
                <a:cs typeface="微软雅黑" panose="020B0503020204020204" charset="-122"/>
              </a:rPr>
              <a:t>500</a:t>
            </a:r>
            <a:r>
              <a:rPr lang="zh-CN" altLang="en-US" sz="1200" dirty="0">
                <a:latin typeface="微软雅黑" panose="020B0503020204020204" charset="-122"/>
                <a:ea typeface="微软雅黑" panose="020B0503020204020204" charset="-122"/>
                <a:cs typeface="微软雅黑" panose="020B0503020204020204" charset="-122"/>
              </a:rPr>
              <a:t>家电视台、平面媒体和数以千计的网络媒体转载。</a:t>
            </a:r>
            <a:endParaRPr lang="zh-CN" altLang="en-US" sz="1200" dirty="0">
              <a:latin typeface="微软雅黑" panose="020B0503020204020204" charset="-122"/>
              <a:ea typeface="微软雅黑" panose="020B0503020204020204" charset="-122"/>
              <a:cs typeface="微软雅黑" panose="020B0503020204020204" charset="-122"/>
            </a:endParaRPr>
          </a:p>
          <a:p>
            <a:pPr indent="304800"/>
            <a:endParaRPr lang="zh-CN" altLang="en-US" sz="1435" dirty="0">
              <a:latin typeface="微软雅黑" panose="020B0503020204020204" charset="-122"/>
              <a:ea typeface="微软雅黑" panose="020B0503020204020204" charset="-122"/>
              <a:cs typeface="微软雅黑" panose="020B0503020204020204" charset="-122"/>
            </a:endParaRPr>
          </a:p>
        </p:txBody>
      </p:sp>
      <p:pic>
        <p:nvPicPr>
          <p:cNvPr id="11" name="图片 10" descr="迅通脑力LOGO-06"/>
          <p:cNvPicPr>
            <a:picLocks noChangeAspect="1"/>
          </p:cNvPicPr>
          <p:nvPr/>
        </p:nvPicPr>
        <p:blipFill>
          <a:blip r:embed="rId4"/>
          <a:srcRect l="15590" t="35474" r="16544" b="36230"/>
          <a:stretch>
            <a:fillRect/>
          </a:stretch>
        </p:blipFill>
        <p:spPr>
          <a:xfrm>
            <a:off x="9358536" y="278768"/>
            <a:ext cx="1200785" cy="501015"/>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
        <p:nvSpPr>
          <p:cNvPr id="14" name="矩形 13"/>
          <p:cNvSpPr/>
          <p:nvPr/>
        </p:nvSpPr>
        <p:spPr>
          <a:xfrm>
            <a:off x="570939" y="290566"/>
            <a:ext cx="2031325"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赛事精彩回顾</a:t>
            </a:r>
            <a:endParaRPr lang="zh-CN" altLang="en-US" sz="2400" b="1" dirty="0">
              <a:latin typeface="微软雅黑" panose="020B0503020204020204" charset="-122"/>
              <a:ea typeface="微软雅黑" panose="020B0503020204020204" charset="-122"/>
              <a:sym typeface="+mn-ea"/>
            </a:endParaRPr>
          </a:p>
        </p:txBody>
      </p:sp>
      <p:sp>
        <p:nvSpPr>
          <p:cNvPr id="15" name="矩形 14"/>
          <p:cNvSpPr/>
          <p:nvPr/>
        </p:nvSpPr>
        <p:spPr>
          <a:xfrm>
            <a:off x="601422" y="735721"/>
            <a:ext cx="1962589" cy="277127"/>
          </a:xfrm>
          <a:prstGeom prst="rect">
            <a:avLst/>
          </a:prstGeom>
        </p:spPr>
        <p:txBody>
          <a:bodyPr wrap="none">
            <a:spAutoFit/>
          </a:bodyPr>
          <a:lstStyle/>
          <a:p>
            <a:pPr algn="l"/>
            <a:r>
              <a:rPr lang="en-US" altLang="zh-CN" sz="1200" dirty="0">
                <a:latin typeface="微软雅黑" panose="020B0503020204020204" charset="-122"/>
                <a:ea typeface="微软雅黑" panose="020B0503020204020204" charset="-122"/>
              </a:rPr>
              <a:t>Highlights of the WMSC</a:t>
            </a:r>
            <a:endParaRPr lang="en-US" altLang="zh-CN" sz="1200" dirty="0">
              <a:latin typeface="微软雅黑" panose="020B0503020204020204" charset="-122"/>
              <a:ea typeface="微软雅黑" panose="020B050302020402020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3" descr="E:\IMG_9249.JPG"/>
          <p:cNvPicPr>
            <a:picLocks noChangeAspect="1" noChangeArrowheads="1"/>
          </p:cNvPicPr>
          <p:nvPr/>
        </p:nvPicPr>
        <p:blipFill>
          <a:blip r:embed="rId1" cstate="print"/>
          <a:srcRect t="13468" b="5281"/>
          <a:stretch>
            <a:fillRect/>
          </a:stretch>
        </p:blipFill>
        <p:spPr>
          <a:xfrm>
            <a:off x="81916" y="1795782"/>
            <a:ext cx="6267450" cy="3394710"/>
          </a:xfrm>
          <a:prstGeom prst="rect">
            <a:avLst/>
          </a:prstGeom>
          <a:noFill/>
          <a:ln>
            <a:noFill/>
          </a:ln>
        </p:spPr>
      </p:pic>
      <p:sp>
        <p:nvSpPr>
          <p:cNvPr id="100" name="文本框 99"/>
          <p:cNvSpPr txBox="1"/>
          <p:nvPr/>
        </p:nvSpPr>
        <p:spPr>
          <a:xfrm>
            <a:off x="1197611" y="5385079"/>
            <a:ext cx="4036060" cy="277127"/>
          </a:xfrm>
          <a:prstGeom prst="rect">
            <a:avLst/>
          </a:prstGeom>
          <a:noFill/>
          <a:ln w="9525">
            <a:noFill/>
          </a:ln>
        </p:spPr>
        <p:txBody>
          <a:bodyPr wrap="square">
            <a:spAutoFit/>
          </a:bodyPr>
          <a:lstStyle/>
          <a:p>
            <a:pPr algn="ctr"/>
            <a:r>
              <a:rPr lang="zh-CN" altLang="en-US" sz="1200">
                <a:solidFill>
                  <a:srgbClr val="000000"/>
                </a:solidFill>
                <a:latin typeface="微软雅黑" panose="020B0503020204020204" charset="-122"/>
                <a:ea typeface="微软雅黑" panose="020B0503020204020204" charset="-122"/>
              </a:rPr>
              <a:t>（时任全国人大副委员长蒋正华先生再次出席大赛并致辞）</a:t>
            </a:r>
            <a:endParaRPr lang="zh-CN" altLang="en-US" sz="1200">
              <a:solidFill>
                <a:srgbClr val="000000"/>
              </a:solidFill>
              <a:latin typeface="微软雅黑" panose="020B0503020204020204" charset="-122"/>
              <a:ea typeface="微软雅黑" panose="020B0503020204020204" charset="-122"/>
            </a:endParaRPr>
          </a:p>
        </p:txBody>
      </p:sp>
      <p:sp>
        <p:nvSpPr>
          <p:cNvPr id="2" name="文本框 1"/>
          <p:cNvSpPr txBox="1"/>
          <p:nvPr/>
        </p:nvSpPr>
        <p:spPr>
          <a:xfrm>
            <a:off x="6019138" y="2800191"/>
            <a:ext cx="4096691" cy="1385892"/>
          </a:xfrm>
          <a:prstGeom prst="rect">
            <a:avLst/>
          </a:prstGeom>
          <a:noFill/>
          <a:ln w="9525">
            <a:noFill/>
          </a:ln>
        </p:spPr>
        <p:txBody>
          <a:bodyPr wrap="square">
            <a:spAutoFit/>
          </a:bodyPr>
          <a:lstStyle/>
          <a:p>
            <a:r>
              <a:rPr lang="en-US" altLang="zh-CN" sz="1200" b="1" dirty="0">
                <a:solidFill>
                  <a:srgbClr val="000000"/>
                </a:solidFill>
                <a:latin typeface="微软雅黑" panose="020B0503020204020204" charset="-122"/>
                <a:ea typeface="微软雅黑" panose="020B0503020204020204" charset="-122"/>
                <a:cs typeface="微软雅黑" panose="020B0503020204020204" charset="-122"/>
              </a:rPr>
              <a:t>               2011</a:t>
            </a:r>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年</a:t>
            </a:r>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a:p>
            <a:pPr algn="ctr"/>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a:p>
            <a:pPr algn="ctr"/>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       中国再次举办世界记忆锦标赛全球总决赛。</a:t>
            </a:r>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a:p>
            <a:pPr algn="ctr"/>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cs typeface="微软雅黑" panose="020B0503020204020204" charset="-122"/>
              </a:rPr>
              <a:t>主办单位：中华全国学生联合会</a:t>
            </a:r>
            <a:endParaRPr lang="zh-CN" altLang="en-US" sz="1200" dirty="0">
              <a:solidFill>
                <a:srgbClr val="000000"/>
              </a:solidFill>
              <a:latin typeface="微软雅黑" panose="020B0503020204020204" charset="-122"/>
              <a:ea typeface="微软雅黑" panose="020B0503020204020204" charset="-122"/>
              <a:cs typeface="微软雅黑" panose="020B0503020204020204" charset="-122"/>
            </a:endParaRPr>
          </a:p>
          <a:p>
            <a:pPr algn="ctr"/>
            <a:endParaRPr lang="zh-CN" altLang="en-US" sz="1200" dirty="0">
              <a:solidFill>
                <a:srgbClr val="000000"/>
              </a:solidFill>
              <a:latin typeface="微软雅黑" panose="020B0503020204020204" charset="-122"/>
              <a:ea typeface="微软雅黑" panose="020B0503020204020204" charset="-122"/>
              <a:cs typeface="微软雅黑" panose="020B0503020204020204" charset="-122"/>
            </a:endParaRPr>
          </a:p>
          <a:p>
            <a:pPr algn="ctr"/>
            <a:r>
              <a:rPr lang="zh-CN" altLang="en-US" sz="1200" dirty="0">
                <a:solidFill>
                  <a:srgbClr val="000000"/>
                </a:solidFill>
                <a:latin typeface="微软雅黑" panose="020B0503020204020204" charset="-122"/>
                <a:ea typeface="微软雅黑" panose="020B0503020204020204" charset="-122"/>
                <a:cs typeface="微软雅黑" panose="020B0503020204020204" charset="-122"/>
              </a:rPr>
              <a:t>                             共青团中央和共青团广州市委员会</a:t>
            </a:r>
            <a:endParaRPr lang="zh-CN" altLang="en-US" sz="1435" dirty="0">
              <a:latin typeface="微软雅黑" panose="020B0503020204020204" charset="-122"/>
              <a:ea typeface="微软雅黑" panose="020B0503020204020204" charset="-122"/>
              <a:cs typeface="微软雅黑" panose="020B0503020204020204" charset="-122"/>
            </a:endParaRPr>
          </a:p>
        </p:txBody>
      </p:sp>
      <p:pic>
        <p:nvPicPr>
          <p:cNvPr id="10" name="图片 9"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
        <p:nvSpPr>
          <p:cNvPr id="13" name="矩形 12"/>
          <p:cNvSpPr/>
          <p:nvPr/>
        </p:nvSpPr>
        <p:spPr>
          <a:xfrm>
            <a:off x="570939" y="290566"/>
            <a:ext cx="2031325"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赛事精彩回顾</a:t>
            </a:r>
            <a:endParaRPr lang="zh-CN" altLang="en-US" sz="2400" b="1" dirty="0">
              <a:latin typeface="微软雅黑" panose="020B0503020204020204" charset="-122"/>
              <a:ea typeface="微软雅黑" panose="020B0503020204020204" charset="-122"/>
              <a:sym typeface="+mn-ea"/>
            </a:endParaRPr>
          </a:p>
        </p:txBody>
      </p:sp>
      <p:sp>
        <p:nvSpPr>
          <p:cNvPr id="14" name="矩形 13"/>
          <p:cNvSpPr/>
          <p:nvPr/>
        </p:nvSpPr>
        <p:spPr>
          <a:xfrm>
            <a:off x="601422" y="735721"/>
            <a:ext cx="1962589" cy="277127"/>
          </a:xfrm>
          <a:prstGeom prst="rect">
            <a:avLst/>
          </a:prstGeom>
        </p:spPr>
        <p:txBody>
          <a:bodyPr wrap="none">
            <a:spAutoFit/>
          </a:bodyPr>
          <a:lstStyle/>
          <a:p>
            <a:pPr algn="l"/>
            <a:r>
              <a:rPr lang="en-US" altLang="zh-CN" sz="1200" dirty="0">
                <a:latin typeface="微软雅黑" panose="020B0503020204020204" charset="-122"/>
                <a:ea typeface="微软雅黑" panose="020B0503020204020204" charset="-122"/>
              </a:rPr>
              <a:t>Highlights of the WMSC</a:t>
            </a:r>
            <a:endParaRPr lang="en-US" altLang="zh-CN" sz="1200" dirty="0">
              <a:latin typeface="微软雅黑" panose="020B0503020204020204" charset="-122"/>
              <a:ea typeface="微软雅黑" panose="020B0503020204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50" descr="E:\赛事合作方案\中国脑力运动12年发展史\23届海口市副秘书长蔡俏讲话.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7148" y="1786591"/>
            <a:ext cx="6270625" cy="3423285"/>
          </a:xfrm>
          <a:prstGeom prst="rect">
            <a:avLst/>
          </a:prstGeom>
          <a:noFill/>
          <a:ln>
            <a:noFill/>
          </a:ln>
        </p:spPr>
      </p:pic>
      <p:sp>
        <p:nvSpPr>
          <p:cNvPr id="100" name="文本框 99"/>
          <p:cNvSpPr txBox="1"/>
          <p:nvPr/>
        </p:nvSpPr>
        <p:spPr>
          <a:xfrm>
            <a:off x="1363902" y="5407324"/>
            <a:ext cx="3565908" cy="246221"/>
          </a:xfrm>
          <a:prstGeom prst="rect">
            <a:avLst/>
          </a:prstGeom>
          <a:noFill/>
          <a:ln w="9525">
            <a:noFill/>
          </a:ln>
        </p:spPr>
        <p:txBody>
          <a:bodyPr wrap="square">
            <a:spAutoFit/>
          </a:bodyPr>
          <a:lstStyle/>
          <a:p>
            <a:r>
              <a:rPr lang="zh-CN" altLang="en-US" sz="1000" dirty="0">
                <a:solidFill>
                  <a:srgbClr val="000000"/>
                </a:solidFill>
                <a:latin typeface="微软雅黑" panose="020B0503020204020204" charset="-122"/>
                <a:ea typeface="微软雅黑" panose="020B0503020204020204" charset="-122"/>
                <a:cs typeface="微软雅黑" panose="020B0503020204020204" charset="-122"/>
              </a:rPr>
              <a:t>（海口市政府副秘书长蔡俏宣布第</a:t>
            </a:r>
            <a:r>
              <a:rPr lang="en-US" altLang="zh-CN" sz="1000" dirty="0">
                <a:solidFill>
                  <a:srgbClr val="000000"/>
                </a:solidFill>
                <a:latin typeface="微软雅黑" panose="020B0503020204020204" charset="-122"/>
                <a:ea typeface="微软雅黑" panose="020B0503020204020204" charset="-122"/>
                <a:cs typeface="微软雅黑" panose="020B0503020204020204" charset="-122"/>
              </a:rPr>
              <a:t>23</a:t>
            </a:r>
            <a:r>
              <a:rPr lang="zh-CN" altLang="en-US" sz="1000" dirty="0">
                <a:solidFill>
                  <a:srgbClr val="000000"/>
                </a:solidFill>
                <a:latin typeface="微软雅黑" panose="020B0503020204020204" charset="-122"/>
                <a:ea typeface="微软雅黑" panose="020B0503020204020204" charset="-122"/>
                <a:cs typeface="微软雅黑" panose="020B0503020204020204" charset="-122"/>
              </a:rPr>
              <a:t>届世界记忆锦标赛开赛）</a:t>
            </a:r>
            <a:endParaRPr lang="zh-CN" altLang="en-US" sz="1000"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6378493" y="2250904"/>
            <a:ext cx="3887471" cy="2494657"/>
          </a:xfrm>
          <a:prstGeom prst="rect">
            <a:avLst/>
          </a:prstGeom>
          <a:noFill/>
          <a:ln w="9525">
            <a:noFill/>
          </a:ln>
        </p:spPr>
        <p:txBody>
          <a:bodyPr wrap="square">
            <a:spAutoFit/>
          </a:bodyPr>
          <a:lstStyle/>
          <a:p>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       时隔两年，</a:t>
            </a:r>
            <a:r>
              <a:rPr lang="en-US" altLang="zh-CN" sz="1200" b="1" dirty="0">
                <a:solidFill>
                  <a:srgbClr val="000000"/>
                </a:solidFill>
                <a:latin typeface="微软雅黑" panose="020B0503020204020204" charset="-122"/>
                <a:ea typeface="微软雅黑" panose="020B0503020204020204" charset="-122"/>
                <a:cs typeface="微软雅黑" panose="020B0503020204020204" charset="-122"/>
              </a:rPr>
              <a:t>2014</a:t>
            </a:r>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年</a:t>
            </a:r>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a:p>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       第</a:t>
            </a:r>
            <a:r>
              <a:rPr lang="en-US" altLang="zh-CN" sz="1200" b="1" dirty="0">
                <a:solidFill>
                  <a:srgbClr val="000000"/>
                </a:solidFill>
                <a:latin typeface="微软雅黑" panose="020B0503020204020204" charset="-122"/>
                <a:ea typeface="微软雅黑" panose="020B0503020204020204" charset="-122"/>
                <a:cs typeface="微软雅黑" panose="020B0503020204020204" charset="-122"/>
              </a:rPr>
              <a:t>23</a:t>
            </a:r>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届世界记忆锦标赛再次在中国举办。</a:t>
            </a:r>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        </a:t>
            </a:r>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a:p>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cs typeface="微软雅黑" panose="020B0503020204020204" charset="-122"/>
              </a:rPr>
              <a:t>主办单位：海南省文化广电出版体育局</a:t>
            </a:r>
            <a:endParaRPr lang="zh-CN" altLang="en-US" sz="1200" dirty="0">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sz="1200" dirty="0">
                <a:solidFill>
                  <a:srgbClr val="000000"/>
                </a:solidFill>
                <a:latin typeface="微软雅黑" panose="020B0503020204020204" charset="-122"/>
                <a:ea typeface="微软雅黑" panose="020B0503020204020204" charset="-122"/>
                <a:cs typeface="微软雅黑" panose="020B0503020204020204" charset="-122"/>
              </a:rPr>
              <a:t>                        海口市人民政府</a:t>
            </a:r>
            <a:endParaRPr lang="zh-CN" altLang="en-US" sz="1200" dirty="0">
              <a:solidFill>
                <a:srgbClr val="000000"/>
              </a:solidFill>
              <a:latin typeface="微软雅黑" panose="020B0503020204020204" charset="-122"/>
              <a:ea typeface="微软雅黑" panose="020B0503020204020204" charset="-122"/>
              <a:cs typeface="微软雅黑" panose="020B0503020204020204" charset="-122"/>
            </a:endParaRPr>
          </a:p>
          <a:p>
            <a:endParaRPr lang="zh-CN" altLang="en-US" sz="1200" dirty="0">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sz="1200" dirty="0">
                <a:solidFill>
                  <a:srgbClr val="000000"/>
                </a:solidFill>
                <a:latin typeface="微软雅黑" panose="020B0503020204020204" charset="-122"/>
                <a:ea typeface="微软雅黑" panose="020B0503020204020204" charset="-122"/>
                <a:cs typeface="微软雅黑" panose="020B0503020204020204" charset="-122"/>
              </a:rPr>
              <a:t>       承办单位：海口市文化广电出版体育厅 </a:t>
            </a:r>
            <a:endParaRPr lang="zh-CN" altLang="en-US" sz="1200" dirty="0">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sz="1200" dirty="0">
                <a:solidFill>
                  <a:srgbClr val="000000"/>
                </a:solidFill>
                <a:latin typeface="微软雅黑" panose="020B0503020204020204" charset="-122"/>
                <a:ea typeface="微软雅黑" panose="020B0503020204020204" charset="-122"/>
                <a:cs typeface="微软雅黑" panose="020B0503020204020204" charset="-122"/>
              </a:rPr>
              <a:t>                         海口市会展局</a:t>
            </a:r>
            <a:endParaRPr lang="zh-CN" altLang="en-US" sz="1200" dirty="0">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sz="1200" dirty="0">
                <a:solidFill>
                  <a:srgbClr val="000000"/>
                </a:solidFill>
                <a:latin typeface="微软雅黑" panose="020B0503020204020204" charset="-122"/>
                <a:ea typeface="微软雅黑" panose="020B0503020204020204" charset="-122"/>
                <a:cs typeface="微软雅黑" panose="020B0503020204020204" charset="-122"/>
              </a:rPr>
              <a:t>                         海南省全脑记忆研究会</a:t>
            </a:r>
            <a:endParaRPr lang="zh-CN" altLang="en-US" sz="1200" dirty="0">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sz="1200" dirty="0">
                <a:solidFill>
                  <a:srgbClr val="000000"/>
                </a:solidFill>
                <a:latin typeface="微软雅黑" panose="020B0503020204020204" charset="-122"/>
                <a:ea typeface="微软雅黑" panose="020B0503020204020204" charset="-122"/>
                <a:cs typeface="微软雅黑" panose="020B0503020204020204" charset="-122"/>
              </a:rPr>
              <a:t>        </a:t>
            </a:r>
            <a:endParaRPr lang="zh-CN" altLang="en-US" sz="1200" dirty="0">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sz="1200" dirty="0">
                <a:solidFill>
                  <a:srgbClr val="000000"/>
                </a:solidFill>
                <a:latin typeface="微软雅黑" panose="020B0503020204020204" charset="-122"/>
                <a:ea typeface="微软雅黑" panose="020B0503020204020204" charset="-122"/>
                <a:cs typeface="微软雅黑" panose="020B0503020204020204" charset="-122"/>
              </a:rPr>
              <a:t>       协办单位：海南海口青少年活动中心。</a:t>
            </a:r>
            <a:endParaRPr lang="zh-CN" altLang="en-US" sz="1435" dirty="0">
              <a:latin typeface="微软雅黑" panose="020B0503020204020204" charset="-122"/>
              <a:ea typeface="微软雅黑" panose="020B0503020204020204" charset="-122"/>
              <a:cs typeface="微软雅黑" panose="020B0503020204020204" charset="-122"/>
            </a:endParaRPr>
          </a:p>
        </p:txBody>
      </p:sp>
      <p:pic>
        <p:nvPicPr>
          <p:cNvPr id="10" name="图片 9"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
        <p:nvSpPr>
          <p:cNvPr id="17" name="矩形 16"/>
          <p:cNvSpPr/>
          <p:nvPr/>
        </p:nvSpPr>
        <p:spPr>
          <a:xfrm>
            <a:off x="570939" y="290566"/>
            <a:ext cx="2031325"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赛事精彩回顾</a:t>
            </a:r>
            <a:endParaRPr lang="zh-CN" altLang="en-US" sz="2400" b="1" dirty="0">
              <a:latin typeface="微软雅黑" panose="020B0503020204020204" charset="-122"/>
              <a:ea typeface="微软雅黑" panose="020B0503020204020204" charset="-122"/>
              <a:sym typeface="+mn-ea"/>
            </a:endParaRPr>
          </a:p>
        </p:txBody>
      </p:sp>
      <p:sp>
        <p:nvSpPr>
          <p:cNvPr id="18" name="矩形 17"/>
          <p:cNvSpPr/>
          <p:nvPr/>
        </p:nvSpPr>
        <p:spPr>
          <a:xfrm>
            <a:off x="601422" y="735721"/>
            <a:ext cx="1962589" cy="277127"/>
          </a:xfrm>
          <a:prstGeom prst="rect">
            <a:avLst/>
          </a:prstGeom>
        </p:spPr>
        <p:txBody>
          <a:bodyPr wrap="none">
            <a:spAutoFit/>
          </a:bodyPr>
          <a:lstStyle/>
          <a:p>
            <a:pPr algn="l"/>
            <a:r>
              <a:rPr lang="en-US" altLang="zh-CN" sz="1200" dirty="0">
                <a:latin typeface="微软雅黑" panose="020B0503020204020204" charset="-122"/>
                <a:ea typeface="微软雅黑" panose="020B0503020204020204" charset="-122"/>
              </a:rPr>
              <a:t>Highlights of the WMSC</a:t>
            </a:r>
            <a:endParaRPr lang="en-US" altLang="zh-CN" sz="1200" dirty="0">
              <a:latin typeface="微软雅黑" panose="020B0503020204020204" charset="-122"/>
              <a:ea typeface="微软雅黑" panose="020B050302020402020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6" descr="E:\赛事合作方案\中国脑力运动12年发展史\中国脑力发展史\IMG_2580.JPG"/>
          <p:cNvPicPr>
            <a:picLocks noChangeAspect="1" noChangeArrowheads="1"/>
          </p:cNvPicPr>
          <p:nvPr/>
        </p:nvPicPr>
        <p:blipFill>
          <a:blip r:embed="rId1" cstate="print">
            <a:extLst>
              <a:ext uri="{28A0092B-C50C-407E-A947-70E740481C1C}">
                <a14:useLocalDpi xmlns:a14="http://schemas.microsoft.com/office/drawing/2010/main" val="0"/>
              </a:ext>
            </a:extLst>
          </a:blip>
          <a:srcRect t="14762" b="6064"/>
          <a:stretch>
            <a:fillRect/>
          </a:stretch>
        </p:blipFill>
        <p:spPr>
          <a:xfrm>
            <a:off x="-5712" y="2308225"/>
            <a:ext cx="6400164" cy="2828290"/>
          </a:xfrm>
          <a:prstGeom prst="rect">
            <a:avLst/>
          </a:prstGeom>
          <a:noFill/>
          <a:ln>
            <a:noFill/>
          </a:ln>
        </p:spPr>
      </p:pic>
      <p:sp>
        <p:nvSpPr>
          <p:cNvPr id="100" name="文本框 99"/>
          <p:cNvSpPr txBox="1"/>
          <p:nvPr/>
        </p:nvSpPr>
        <p:spPr>
          <a:xfrm>
            <a:off x="6184900" y="2813689"/>
            <a:ext cx="4474210" cy="1607043"/>
          </a:xfrm>
          <a:prstGeom prst="rect">
            <a:avLst/>
          </a:prstGeom>
          <a:noFill/>
          <a:ln w="9525">
            <a:noFill/>
          </a:ln>
        </p:spPr>
        <p:txBody>
          <a:bodyPr wrap="square">
            <a:spAutoFit/>
          </a:bodyPr>
          <a:lstStyle/>
          <a:p>
            <a:r>
              <a:rPr lang="en-US" altLang="zh-CN" sz="1200" b="1" dirty="0">
                <a:solidFill>
                  <a:srgbClr val="000000"/>
                </a:solidFill>
                <a:latin typeface="微软雅黑" panose="020B0503020204020204" charset="-122"/>
                <a:ea typeface="微软雅黑" panose="020B0503020204020204" charset="-122"/>
                <a:cs typeface="微软雅黑" panose="020B0503020204020204" charset="-122"/>
              </a:rPr>
              <a:t>           2016</a:t>
            </a:r>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年</a:t>
            </a:r>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a:p>
            <a:pPr algn="ctr"/>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a:p>
            <a:pPr algn="ctr"/>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      第</a:t>
            </a:r>
            <a:r>
              <a:rPr lang="en-US" altLang="zh-CN" sz="1200" b="1" dirty="0">
                <a:solidFill>
                  <a:srgbClr val="000000"/>
                </a:solidFill>
                <a:latin typeface="微软雅黑" panose="020B0503020204020204" charset="-122"/>
                <a:ea typeface="微软雅黑" panose="020B0503020204020204" charset="-122"/>
                <a:cs typeface="微软雅黑" panose="020B0503020204020204" charset="-122"/>
              </a:rPr>
              <a:t>26</a:t>
            </a:r>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届世界记忆锦标赛中国总决赛在江苏昆山举办。</a:t>
            </a:r>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a:p>
            <a:pPr algn="ctr"/>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cs typeface="微软雅黑" panose="020B0503020204020204" charset="-122"/>
              </a:rPr>
              <a:t>主办单位：江苏昆山市体育总会</a:t>
            </a:r>
            <a:endParaRPr lang="zh-CN" altLang="en-US" sz="1200" dirty="0">
              <a:solidFill>
                <a:srgbClr val="000000"/>
              </a:solidFill>
              <a:latin typeface="微软雅黑" panose="020B0503020204020204" charset="-122"/>
              <a:ea typeface="微软雅黑" panose="020B0503020204020204" charset="-122"/>
              <a:cs typeface="微软雅黑" panose="020B0503020204020204" charset="-122"/>
            </a:endParaRPr>
          </a:p>
          <a:p>
            <a:pPr algn="ctr"/>
            <a:endParaRPr lang="zh-CN" altLang="en-US" sz="1200" dirty="0">
              <a:solidFill>
                <a:srgbClr val="000000"/>
              </a:solidFill>
              <a:latin typeface="微软雅黑" panose="020B0503020204020204" charset="-122"/>
              <a:ea typeface="微软雅黑" panose="020B0503020204020204" charset="-122"/>
              <a:cs typeface="微软雅黑" panose="020B0503020204020204" charset="-122"/>
            </a:endParaRPr>
          </a:p>
          <a:p>
            <a:r>
              <a:rPr lang="zh-CN" altLang="en-US" sz="1200" dirty="0">
                <a:solidFill>
                  <a:srgbClr val="000000"/>
                </a:solidFill>
                <a:latin typeface="微软雅黑" panose="020B0503020204020204" charset="-122"/>
                <a:ea typeface="微软雅黑" panose="020B0503020204020204" charset="-122"/>
                <a:cs typeface="微软雅黑" panose="020B0503020204020204" charset="-122"/>
              </a:rPr>
              <a:t>            承办单位：昆山市脑力运动协会</a:t>
            </a:r>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a:p>
            <a:pPr algn="ctr"/>
            <a:endParaRPr lang="zh-CN" altLang="en-US" sz="1435" b="1" dirty="0">
              <a:latin typeface="微软雅黑" panose="020B0503020204020204" charset="-122"/>
              <a:ea typeface="微软雅黑" panose="020B0503020204020204" charset="-122"/>
              <a:cs typeface="微软雅黑" panose="020B0503020204020204" charset="-122"/>
            </a:endParaRPr>
          </a:p>
        </p:txBody>
      </p:sp>
      <p:pic>
        <p:nvPicPr>
          <p:cNvPr id="9" name="图片 8"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
        <p:nvSpPr>
          <p:cNvPr id="12" name="矩形 11"/>
          <p:cNvSpPr/>
          <p:nvPr/>
        </p:nvSpPr>
        <p:spPr>
          <a:xfrm>
            <a:off x="570939" y="290566"/>
            <a:ext cx="2031325"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赛事精彩回顾</a:t>
            </a:r>
            <a:endParaRPr lang="zh-CN" altLang="en-US" sz="2400" b="1" dirty="0">
              <a:latin typeface="微软雅黑" panose="020B0503020204020204" charset="-122"/>
              <a:ea typeface="微软雅黑" panose="020B0503020204020204" charset="-122"/>
              <a:sym typeface="+mn-ea"/>
            </a:endParaRPr>
          </a:p>
        </p:txBody>
      </p:sp>
      <p:sp>
        <p:nvSpPr>
          <p:cNvPr id="13" name="矩形 12"/>
          <p:cNvSpPr/>
          <p:nvPr/>
        </p:nvSpPr>
        <p:spPr>
          <a:xfrm>
            <a:off x="601422" y="735721"/>
            <a:ext cx="1962589" cy="277127"/>
          </a:xfrm>
          <a:prstGeom prst="rect">
            <a:avLst/>
          </a:prstGeom>
        </p:spPr>
        <p:txBody>
          <a:bodyPr wrap="none">
            <a:spAutoFit/>
          </a:bodyPr>
          <a:lstStyle/>
          <a:p>
            <a:pPr algn="l"/>
            <a:r>
              <a:rPr lang="en-US" altLang="zh-CN" sz="1200" dirty="0">
                <a:latin typeface="微软雅黑" panose="020B0503020204020204" charset="-122"/>
                <a:ea typeface="微软雅黑" panose="020B0503020204020204" charset="-122"/>
              </a:rPr>
              <a:t>Highlights of the WMSC</a:t>
            </a:r>
            <a:endParaRPr lang="en-US" altLang="zh-CN" sz="1200" dirty="0">
              <a:latin typeface="微软雅黑" panose="020B0503020204020204" charset="-122"/>
              <a:ea typeface="微软雅黑" panose="020B050302020402020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2" descr="640.webp (46)"/>
          <p:cNvPicPr>
            <a:picLocks noChangeAspect="1"/>
          </p:cNvPicPr>
          <p:nvPr/>
        </p:nvPicPr>
        <p:blipFill>
          <a:blip r:embed="rId1"/>
          <a:stretch>
            <a:fillRect/>
          </a:stretch>
        </p:blipFill>
        <p:spPr>
          <a:xfrm>
            <a:off x="12068" y="3670304"/>
            <a:ext cx="5762624" cy="2992755"/>
          </a:xfrm>
          <a:prstGeom prst="rect">
            <a:avLst/>
          </a:prstGeom>
        </p:spPr>
      </p:pic>
      <p:pic>
        <p:nvPicPr>
          <p:cNvPr id="3" name="图片 2"/>
          <p:cNvPicPr>
            <a:picLocks noChangeAspect="1"/>
          </p:cNvPicPr>
          <p:nvPr/>
        </p:nvPicPr>
        <p:blipFill>
          <a:blip r:embed="rId2"/>
          <a:srcRect b="21259"/>
          <a:stretch>
            <a:fillRect/>
          </a:stretch>
        </p:blipFill>
        <p:spPr>
          <a:xfrm>
            <a:off x="12068" y="1437008"/>
            <a:ext cx="5748655" cy="2505074"/>
          </a:xfrm>
          <a:prstGeom prst="rect">
            <a:avLst/>
          </a:prstGeom>
        </p:spPr>
      </p:pic>
      <p:sp>
        <p:nvSpPr>
          <p:cNvPr id="100" name="文本框 99"/>
          <p:cNvSpPr txBox="1"/>
          <p:nvPr/>
        </p:nvSpPr>
        <p:spPr>
          <a:xfrm>
            <a:off x="6061078" y="2026922"/>
            <a:ext cx="4332604" cy="831510"/>
          </a:xfrm>
          <a:prstGeom prst="rect">
            <a:avLst/>
          </a:prstGeom>
          <a:noFill/>
          <a:ln w="9525">
            <a:noFill/>
          </a:ln>
        </p:spPr>
        <p:txBody>
          <a:bodyPr wrap="square">
            <a:spAutoFit/>
          </a:bodyPr>
          <a:lstStyle/>
          <a:p>
            <a:r>
              <a:rPr lang="en-US" sz="1200" dirty="0">
                <a:solidFill>
                  <a:srgbClr val="333333"/>
                </a:solidFill>
                <a:latin typeface="微软雅黑" panose="020B0503020204020204" charset="-122"/>
                <a:ea typeface="微软雅黑" panose="020B0503020204020204" charset="-122"/>
                <a:cs typeface="微软雅黑" panose="020B0503020204020204" charset="-122"/>
              </a:rPr>
              <a:t>       2017</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年</a:t>
            </a:r>
            <a:r>
              <a:rPr lang="en-US" sz="1200" dirty="0">
                <a:solidFill>
                  <a:srgbClr val="333333"/>
                </a:solidFill>
                <a:latin typeface="微软雅黑" panose="020B0503020204020204" charset="-122"/>
                <a:ea typeface="微软雅黑" panose="020B0503020204020204" charset="-122"/>
                <a:cs typeface="微软雅黑" panose="020B0503020204020204" charset="-122"/>
              </a:rPr>
              <a:t>8</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月</a:t>
            </a:r>
            <a:r>
              <a:rPr lang="en-US" sz="1200" dirty="0">
                <a:solidFill>
                  <a:srgbClr val="333333"/>
                </a:solidFill>
                <a:latin typeface="微软雅黑" panose="020B0503020204020204" charset="-122"/>
                <a:ea typeface="微软雅黑" panose="020B0503020204020204" charset="-122"/>
                <a:cs typeface="微软雅黑" panose="020B0503020204020204" charset="-122"/>
              </a:rPr>
              <a:t>26</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至</a:t>
            </a:r>
            <a:r>
              <a:rPr lang="en-US" sz="1200" dirty="0">
                <a:solidFill>
                  <a:srgbClr val="333333"/>
                </a:solidFill>
                <a:latin typeface="微软雅黑" panose="020B0503020204020204" charset="-122"/>
                <a:ea typeface="微软雅黑" panose="020B0503020204020204" charset="-122"/>
                <a:cs typeface="微软雅黑" panose="020B0503020204020204" charset="-122"/>
              </a:rPr>
              <a:t>27</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日，由世界记忆运动理事会指导，第</a:t>
            </a:r>
            <a:r>
              <a:rPr lang="en-US" sz="1200" dirty="0">
                <a:solidFill>
                  <a:srgbClr val="333333"/>
                </a:solidFill>
                <a:latin typeface="微软雅黑" panose="020B0503020204020204" charset="-122"/>
                <a:ea typeface="微软雅黑" panose="020B0503020204020204" charset="-122"/>
                <a:cs typeface="微软雅黑" panose="020B0503020204020204" charset="-122"/>
              </a:rPr>
              <a:t>26</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届世界记忆锦标赛组委会主办，首届亚太记忆公开赛在广州盛大举行，这是亚太地区最高级别的脑力竞技赛事首次在中国举办。</a:t>
            </a:r>
            <a:endParaRPr lang="zh-CN" altLang="en-US" sz="1435"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6061078" y="4513581"/>
            <a:ext cx="4267835" cy="1016304"/>
          </a:xfrm>
          <a:prstGeom prst="rect">
            <a:avLst/>
          </a:prstGeom>
          <a:noFill/>
          <a:ln w="9525">
            <a:noFill/>
          </a:ln>
        </p:spPr>
        <p:txBody>
          <a:bodyPr wrap="square">
            <a:spAutoFit/>
          </a:bodyPr>
          <a:lstStyle/>
          <a:p>
            <a:pPr indent="266700"/>
            <a:r>
              <a:rPr lang="en-US" sz="1200" dirty="0">
                <a:solidFill>
                  <a:srgbClr val="333333"/>
                </a:solidFill>
                <a:latin typeface="微软雅黑" panose="020B0503020204020204" charset="-122"/>
                <a:ea typeface="微软雅黑" panose="020B0503020204020204" charset="-122"/>
                <a:cs typeface="微软雅黑" panose="020B0503020204020204" charset="-122"/>
              </a:rPr>
              <a:t> 2017</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年</a:t>
            </a:r>
            <a:r>
              <a:rPr lang="en-US" sz="1200" dirty="0">
                <a:solidFill>
                  <a:srgbClr val="333333"/>
                </a:solidFill>
                <a:latin typeface="微软雅黑" panose="020B0503020204020204" charset="-122"/>
                <a:ea typeface="微软雅黑" panose="020B0503020204020204" charset="-122"/>
                <a:cs typeface="微软雅黑" panose="020B0503020204020204" charset="-122"/>
              </a:rPr>
              <a:t>11</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月</a:t>
            </a:r>
            <a:r>
              <a:rPr lang="en-US" sz="1200" dirty="0">
                <a:solidFill>
                  <a:srgbClr val="333333"/>
                </a:solidFill>
                <a:latin typeface="微软雅黑" panose="020B0503020204020204" charset="-122"/>
                <a:ea typeface="微软雅黑" panose="020B0503020204020204" charset="-122"/>
                <a:cs typeface="微软雅黑" panose="020B0503020204020204" charset="-122"/>
              </a:rPr>
              <a:t>17</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日到</a:t>
            </a:r>
            <a:r>
              <a:rPr lang="en-US" sz="1200" dirty="0">
                <a:solidFill>
                  <a:srgbClr val="333333"/>
                </a:solidFill>
                <a:latin typeface="微软雅黑" panose="020B0503020204020204" charset="-122"/>
                <a:ea typeface="微软雅黑" panose="020B0503020204020204" charset="-122"/>
                <a:cs typeface="微软雅黑" panose="020B0503020204020204" charset="-122"/>
              </a:rPr>
              <a:t>19</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日，由世界记忆运动理事会指导，第</a:t>
            </a:r>
            <a:r>
              <a:rPr lang="en-US" sz="1200" dirty="0">
                <a:solidFill>
                  <a:srgbClr val="333333"/>
                </a:solidFill>
                <a:latin typeface="微软雅黑" panose="020B0503020204020204" charset="-122"/>
                <a:ea typeface="微软雅黑" panose="020B0503020204020204" charset="-122"/>
                <a:cs typeface="微软雅黑" panose="020B0503020204020204" charset="-122"/>
              </a:rPr>
              <a:t>26</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届世界记忆锦标赛组委会主办，第</a:t>
            </a:r>
            <a:r>
              <a:rPr lang="en-US" sz="1200" dirty="0">
                <a:solidFill>
                  <a:srgbClr val="333333"/>
                </a:solidFill>
                <a:latin typeface="微软雅黑" panose="020B0503020204020204" charset="-122"/>
                <a:ea typeface="微软雅黑" panose="020B0503020204020204" charset="-122"/>
                <a:cs typeface="微软雅黑" panose="020B0503020204020204" charset="-122"/>
              </a:rPr>
              <a:t>26</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届世界记忆锦标赛中国区总决赛在大连盛大举行。作为入围第</a:t>
            </a:r>
            <a:r>
              <a:rPr lang="en-US" sz="1200" dirty="0">
                <a:solidFill>
                  <a:srgbClr val="333333"/>
                </a:solidFill>
                <a:latin typeface="微软雅黑" panose="020B0503020204020204" charset="-122"/>
                <a:ea typeface="微软雅黑" panose="020B0503020204020204" charset="-122"/>
                <a:cs typeface="微软雅黑" panose="020B0503020204020204" charset="-122"/>
              </a:rPr>
              <a:t>26</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届世界锦标赛全球总决赛的重要通道之一，本次赛事与各个国家公开赛保持一致，执行国际赛标准。</a:t>
            </a:r>
            <a:endParaRPr lang="zh-CN" altLang="en-US" sz="1435" dirty="0">
              <a:latin typeface="微软雅黑" panose="020B0503020204020204" charset="-122"/>
              <a:ea typeface="微软雅黑" panose="020B0503020204020204" charset="-122"/>
              <a:cs typeface="微软雅黑" panose="020B0503020204020204" charset="-122"/>
            </a:endParaRPr>
          </a:p>
        </p:txBody>
      </p:sp>
      <p:pic>
        <p:nvPicPr>
          <p:cNvPr id="10" name="图片 9" descr="迅通脑力LOGO-06"/>
          <p:cNvPicPr>
            <a:picLocks noChangeAspect="1"/>
          </p:cNvPicPr>
          <p:nvPr/>
        </p:nvPicPr>
        <p:blipFill>
          <a:blip r:embed="rId3"/>
          <a:srcRect l="15590" t="35474" r="16544" b="36230"/>
          <a:stretch>
            <a:fillRect/>
          </a:stretch>
        </p:blipFill>
        <p:spPr>
          <a:xfrm>
            <a:off x="9358536" y="278768"/>
            <a:ext cx="1200785" cy="501015"/>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
        <p:nvSpPr>
          <p:cNvPr id="11" name="矩形 10"/>
          <p:cNvSpPr/>
          <p:nvPr/>
        </p:nvSpPr>
        <p:spPr>
          <a:xfrm>
            <a:off x="570939" y="290566"/>
            <a:ext cx="2031325"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赛事精彩回顾</a:t>
            </a:r>
            <a:endParaRPr lang="zh-CN" altLang="en-US" sz="2400" b="1" dirty="0">
              <a:latin typeface="微软雅黑" panose="020B0503020204020204" charset="-122"/>
              <a:ea typeface="微软雅黑" panose="020B0503020204020204" charset="-122"/>
              <a:sym typeface="+mn-ea"/>
            </a:endParaRPr>
          </a:p>
        </p:txBody>
      </p:sp>
      <p:sp>
        <p:nvSpPr>
          <p:cNvPr id="15" name="矩形 14"/>
          <p:cNvSpPr/>
          <p:nvPr/>
        </p:nvSpPr>
        <p:spPr>
          <a:xfrm>
            <a:off x="601422" y="735721"/>
            <a:ext cx="1962589" cy="277127"/>
          </a:xfrm>
          <a:prstGeom prst="rect">
            <a:avLst/>
          </a:prstGeom>
        </p:spPr>
        <p:txBody>
          <a:bodyPr wrap="none">
            <a:spAutoFit/>
          </a:bodyPr>
          <a:lstStyle/>
          <a:p>
            <a:pPr algn="l"/>
            <a:r>
              <a:rPr lang="en-US" altLang="zh-CN" sz="1200" dirty="0">
                <a:latin typeface="微软雅黑" panose="020B0503020204020204" charset="-122"/>
                <a:ea typeface="微软雅黑" panose="020B0503020204020204" charset="-122"/>
              </a:rPr>
              <a:t>Highlights of the WMSC</a:t>
            </a:r>
            <a:endParaRPr lang="en-US" altLang="zh-CN" sz="1200" dirty="0">
              <a:latin typeface="微软雅黑" panose="020B0503020204020204" charset="-122"/>
              <a:ea typeface="微软雅黑" panose="020B0503020204020204" charset="-122"/>
            </a:endParaRPr>
          </a:p>
        </p:txBody>
      </p:sp>
    </p:spTree>
    <p:custDataLst>
      <p:tags r:id="rId6"/>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E:\李禄\迅通脑力\微信图片_20181225143843.jpg微信图片_20181225143843"/>
          <p:cNvPicPr>
            <a:picLocks noChangeAspect="1"/>
          </p:cNvPicPr>
          <p:nvPr/>
        </p:nvPicPr>
        <p:blipFill>
          <a:blip r:embed="rId1"/>
          <a:srcRect/>
          <a:stretch>
            <a:fillRect/>
          </a:stretch>
        </p:blipFill>
        <p:spPr>
          <a:xfrm>
            <a:off x="26036" y="1471613"/>
            <a:ext cx="5139690" cy="2796540"/>
          </a:xfrm>
          <a:prstGeom prst="rect">
            <a:avLst/>
          </a:prstGeom>
        </p:spPr>
      </p:pic>
      <p:pic>
        <p:nvPicPr>
          <p:cNvPr id="11" name="图片 10" descr="微信图片_20190102141325"/>
          <p:cNvPicPr>
            <a:picLocks noChangeAspect="1"/>
          </p:cNvPicPr>
          <p:nvPr/>
        </p:nvPicPr>
        <p:blipFill>
          <a:blip r:embed="rId2"/>
          <a:stretch>
            <a:fillRect/>
          </a:stretch>
        </p:blipFill>
        <p:spPr>
          <a:xfrm>
            <a:off x="26038" y="3947161"/>
            <a:ext cx="5139055" cy="2715261"/>
          </a:xfrm>
          <a:prstGeom prst="rect">
            <a:avLst/>
          </a:prstGeom>
        </p:spPr>
      </p:pic>
      <p:sp>
        <p:nvSpPr>
          <p:cNvPr id="12" name="文本框 11"/>
          <p:cNvSpPr txBox="1"/>
          <p:nvPr/>
        </p:nvSpPr>
        <p:spPr>
          <a:xfrm>
            <a:off x="5974717" y="2040891"/>
            <a:ext cx="4333876" cy="3418628"/>
          </a:xfrm>
          <a:prstGeom prst="rect">
            <a:avLst/>
          </a:prstGeom>
          <a:noFill/>
        </p:spPr>
        <p:txBody>
          <a:bodyPr wrap="square" rtlCol="0">
            <a:spAutoFit/>
          </a:bodyPr>
          <a:lstStyle/>
          <a:p>
            <a:r>
              <a:rPr lang="en-US" altLang="zh-CN" sz="1200" dirty="0">
                <a:solidFill>
                  <a:srgbClr val="333333"/>
                </a:solidFill>
                <a:latin typeface="微软雅黑" panose="020B0503020204020204" charset="-122"/>
                <a:ea typeface="微软雅黑" panose="020B0503020204020204" charset="-122"/>
                <a:cs typeface="微软雅黑" panose="020B0503020204020204" charset="-122"/>
              </a:rPr>
              <a:t>       2018</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年</a:t>
            </a:r>
            <a:r>
              <a:rPr lang="en-US" altLang="zh-CN" sz="1200" dirty="0">
                <a:solidFill>
                  <a:srgbClr val="333333"/>
                </a:solidFill>
                <a:latin typeface="微软雅黑" panose="020B0503020204020204" charset="-122"/>
                <a:ea typeface="微软雅黑" panose="020B0503020204020204" charset="-122"/>
                <a:cs typeface="微软雅黑" panose="020B0503020204020204" charset="-122"/>
              </a:rPr>
              <a:t>12</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月</a:t>
            </a:r>
            <a:r>
              <a:rPr lang="en-US" altLang="zh-CN" sz="1200" dirty="0">
                <a:solidFill>
                  <a:srgbClr val="333333"/>
                </a:solidFill>
                <a:latin typeface="微软雅黑" panose="020B0503020204020204" charset="-122"/>
                <a:ea typeface="微软雅黑" panose="020B0503020204020204" charset="-122"/>
                <a:cs typeface="微软雅黑" panose="020B0503020204020204" charset="-122"/>
              </a:rPr>
              <a:t>19</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日</a:t>
            </a:r>
            <a:r>
              <a:rPr lang="en-US" altLang="zh-CN" sz="1200" dirty="0">
                <a:solidFill>
                  <a:srgbClr val="333333"/>
                </a:solidFill>
                <a:latin typeface="微软雅黑" panose="020B0503020204020204" charset="-122"/>
                <a:ea typeface="微软雅黑" panose="020B0503020204020204" charset="-122"/>
                <a:cs typeface="微软雅黑" panose="020B0503020204020204" charset="-122"/>
              </a:rPr>
              <a:t>—22</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日，第二十七届世界脑力（记忆）锦标赛全球总决赛在中国香港举办，来自美国、英国、法国、日本、俄罗斯等</a:t>
            </a:r>
            <a:r>
              <a:rPr lang="en-US" altLang="zh-CN" sz="1200" dirty="0">
                <a:solidFill>
                  <a:srgbClr val="333333"/>
                </a:solidFill>
                <a:latin typeface="微软雅黑" panose="020B0503020204020204" charset="-122"/>
                <a:ea typeface="微软雅黑" panose="020B0503020204020204" charset="-122"/>
                <a:cs typeface="微软雅黑" panose="020B0503020204020204" charset="-122"/>
              </a:rPr>
              <a:t>18</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个国家和地区的</a:t>
            </a:r>
            <a:r>
              <a:rPr lang="en-US" altLang="zh-CN" sz="1200" dirty="0">
                <a:solidFill>
                  <a:srgbClr val="333333"/>
                </a:solidFill>
                <a:latin typeface="微软雅黑" panose="020B0503020204020204" charset="-122"/>
                <a:ea typeface="微软雅黑" panose="020B0503020204020204" charset="-122"/>
                <a:cs typeface="微软雅黑" panose="020B0503020204020204" charset="-122"/>
              </a:rPr>
              <a:t>267</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名选手参赛。其中来自山东滨州和聊城的高戊凡、薛雅文取得优异成绩，获得</a:t>
            </a:r>
            <a:r>
              <a:rPr lang="en-US" altLang="zh-CN" sz="1200" dirty="0">
                <a:solidFill>
                  <a:srgbClr val="333333"/>
                </a:solidFill>
                <a:latin typeface="微软雅黑" panose="020B0503020204020204" charset="-122"/>
                <a:ea typeface="微软雅黑" panose="020B0503020204020204" charset="-122"/>
                <a:cs typeface="微软雅黑" panose="020B0503020204020204" charset="-122"/>
              </a:rPr>
              <a:t>“</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世界记忆大师</a:t>
            </a:r>
            <a:r>
              <a:rPr lang="en-US" altLang="zh-CN" sz="1200" dirty="0">
                <a:solidFill>
                  <a:srgbClr val="333333"/>
                </a:solidFill>
                <a:latin typeface="微软雅黑" panose="020B0503020204020204" charset="-122"/>
                <a:ea typeface="微软雅黑" panose="020B0503020204020204" charset="-122"/>
                <a:cs typeface="微软雅黑" panose="020B0503020204020204" charset="-122"/>
              </a:rPr>
              <a:t>”</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荣誉称号，在本届大赛山东地区仅此两位，实属难得。</a:t>
            </a:r>
            <a:endParaRPr lang="zh-CN" altLang="en-US" sz="1200" dirty="0">
              <a:solidFill>
                <a:srgbClr val="333333"/>
              </a:solidFill>
              <a:latin typeface="微软雅黑" panose="020B0503020204020204" charset="-122"/>
              <a:ea typeface="微软雅黑" panose="020B0503020204020204" charset="-122"/>
              <a:cs typeface="微软雅黑" panose="020B0503020204020204" charset="-122"/>
            </a:endParaRPr>
          </a:p>
          <a:p>
            <a:endParaRPr lang="zh-CN" altLang="en-US" sz="1200" dirty="0">
              <a:solidFill>
                <a:srgbClr val="333333"/>
              </a:solidFill>
              <a:latin typeface="微软雅黑" panose="020B0503020204020204" charset="-122"/>
              <a:ea typeface="微软雅黑" panose="020B0503020204020204" charset="-122"/>
              <a:cs typeface="微软雅黑" panose="020B0503020204020204" charset="-122"/>
            </a:endParaRPr>
          </a:p>
          <a:p>
            <a:endParaRPr lang="zh-CN" altLang="en-US" sz="1200" dirty="0">
              <a:solidFill>
                <a:srgbClr val="333333"/>
              </a:solidFill>
              <a:latin typeface="微软雅黑" panose="020B0503020204020204" charset="-122"/>
              <a:ea typeface="微软雅黑" panose="020B0503020204020204" charset="-122"/>
              <a:cs typeface="微软雅黑" panose="020B0503020204020204" charset="-122"/>
            </a:endParaRPr>
          </a:p>
          <a:p>
            <a:endParaRPr lang="zh-CN" altLang="en-US" sz="1200" dirty="0">
              <a:solidFill>
                <a:srgbClr val="333333"/>
              </a:solidFill>
              <a:latin typeface="微软雅黑" panose="020B0503020204020204" charset="-122"/>
              <a:ea typeface="微软雅黑" panose="020B0503020204020204" charset="-122"/>
              <a:cs typeface="微软雅黑" panose="020B0503020204020204" charset="-122"/>
            </a:endParaRPr>
          </a:p>
          <a:p>
            <a:endParaRPr lang="zh-CN" altLang="en-US" sz="1200" dirty="0">
              <a:solidFill>
                <a:srgbClr val="333333"/>
              </a:solidFill>
              <a:latin typeface="微软雅黑" panose="020B0503020204020204" charset="-122"/>
              <a:ea typeface="微软雅黑" panose="020B0503020204020204" charset="-122"/>
              <a:cs typeface="微软雅黑" panose="020B0503020204020204" charset="-122"/>
            </a:endParaRPr>
          </a:p>
          <a:p>
            <a:endParaRPr lang="zh-CN" altLang="en-US" sz="1200" dirty="0">
              <a:solidFill>
                <a:srgbClr val="333333"/>
              </a:solidFill>
              <a:latin typeface="微软雅黑" panose="020B0503020204020204" charset="-122"/>
              <a:ea typeface="微软雅黑" panose="020B0503020204020204" charset="-122"/>
              <a:cs typeface="微软雅黑" panose="020B0503020204020204" charset="-122"/>
            </a:endParaRPr>
          </a:p>
          <a:p>
            <a:endParaRPr lang="zh-CN" altLang="en-US" sz="1200" dirty="0">
              <a:solidFill>
                <a:srgbClr val="333333"/>
              </a:solidFill>
              <a:latin typeface="微软雅黑" panose="020B0503020204020204" charset="-122"/>
              <a:ea typeface="微软雅黑" panose="020B0503020204020204" charset="-122"/>
              <a:cs typeface="微软雅黑" panose="020B0503020204020204" charset="-122"/>
            </a:endParaRPr>
          </a:p>
          <a:p>
            <a:endParaRPr lang="zh-CN" altLang="en-US" sz="1200" dirty="0">
              <a:solidFill>
                <a:srgbClr val="333333"/>
              </a:solidFill>
              <a:latin typeface="微软雅黑" panose="020B0503020204020204" charset="-122"/>
              <a:ea typeface="微软雅黑" panose="020B0503020204020204" charset="-122"/>
              <a:cs typeface="微软雅黑" panose="020B0503020204020204" charset="-122"/>
            </a:endParaRPr>
          </a:p>
          <a:p>
            <a:endParaRPr lang="zh-CN" altLang="en-US" sz="1200" dirty="0">
              <a:solidFill>
                <a:srgbClr val="333333"/>
              </a:solidFill>
              <a:latin typeface="微软雅黑" panose="020B0503020204020204" charset="-122"/>
              <a:ea typeface="微软雅黑" panose="020B0503020204020204" charset="-122"/>
              <a:cs typeface="微软雅黑" panose="020B0503020204020204" charset="-122"/>
            </a:endParaRPr>
          </a:p>
          <a:p>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       山东大学金谛文化交流中心代主任路茗先生，中心脑力研究所主任、世界记忆大师教练颜克伟先生向世界闻名的思维导图发明者、世界记忆之父、世界脑力锦标赛创始人托尼</a:t>
            </a:r>
            <a:r>
              <a:rPr lang="en-US" altLang="zh-CN" sz="1200" dirty="0">
                <a:solidFill>
                  <a:srgbClr val="333333"/>
                </a:solidFill>
                <a:latin typeface="微软雅黑" panose="020B0503020204020204" charset="-122"/>
                <a:ea typeface="微软雅黑" panose="020B0503020204020204" charset="-122"/>
                <a:cs typeface="微软雅黑" panose="020B0503020204020204" charset="-122"/>
              </a:rPr>
              <a:t>·</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伯赞先生赠送了山东省非物质文化遗产</a:t>
            </a:r>
            <a:r>
              <a:rPr lang="en-US" altLang="zh-CN" sz="1200" dirty="0">
                <a:solidFill>
                  <a:srgbClr val="333333"/>
                </a:solidFill>
                <a:latin typeface="微软雅黑" panose="020B0503020204020204" charset="-122"/>
                <a:ea typeface="微软雅黑" panose="020B0503020204020204" charset="-122"/>
                <a:cs typeface="微软雅黑" panose="020B0503020204020204" charset="-122"/>
              </a:rPr>
              <a:t>——</a:t>
            </a:r>
            <a:r>
              <a:rPr lang="zh-CN" altLang="en-US" sz="1200" dirty="0">
                <a:solidFill>
                  <a:srgbClr val="333333"/>
                </a:solidFill>
                <a:latin typeface="微软雅黑" panose="020B0503020204020204" charset="-122"/>
                <a:ea typeface="微软雅黑" panose="020B0503020204020204" charset="-122"/>
                <a:cs typeface="微软雅黑" panose="020B0503020204020204" charset="-122"/>
              </a:rPr>
              <a:t>石家老陶作品。</a:t>
            </a:r>
            <a:endParaRPr lang="zh-CN" altLang="en-US" sz="1200" dirty="0">
              <a:solidFill>
                <a:srgbClr val="333333"/>
              </a:solidFill>
              <a:latin typeface="微软雅黑" panose="020B0503020204020204" charset="-122"/>
              <a:ea typeface="微软雅黑" panose="020B0503020204020204" charset="-122"/>
              <a:cs typeface="微软雅黑" panose="020B0503020204020204" charset="-122"/>
            </a:endParaRPr>
          </a:p>
        </p:txBody>
      </p:sp>
      <p:pic>
        <p:nvPicPr>
          <p:cNvPr id="9" name="图片 8" descr="迅通脑力LOGO-06"/>
          <p:cNvPicPr>
            <a:picLocks noChangeAspect="1"/>
          </p:cNvPicPr>
          <p:nvPr/>
        </p:nvPicPr>
        <p:blipFill>
          <a:blip r:embed="rId3"/>
          <a:srcRect l="15590" t="35474" r="16544" b="36230"/>
          <a:stretch>
            <a:fillRect/>
          </a:stretch>
        </p:blipFill>
        <p:spPr>
          <a:xfrm>
            <a:off x="9358536" y="278768"/>
            <a:ext cx="1200785" cy="501015"/>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
        <p:nvSpPr>
          <p:cNvPr id="15" name="矩形 14"/>
          <p:cNvSpPr/>
          <p:nvPr/>
        </p:nvSpPr>
        <p:spPr>
          <a:xfrm>
            <a:off x="570939" y="290566"/>
            <a:ext cx="2031325"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赛事精彩回顾</a:t>
            </a:r>
            <a:endParaRPr lang="zh-CN" altLang="en-US" sz="2400" b="1" dirty="0">
              <a:latin typeface="微软雅黑" panose="020B0503020204020204" charset="-122"/>
              <a:ea typeface="微软雅黑" panose="020B0503020204020204" charset="-122"/>
              <a:sym typeface="+mn-ea"/>
            </a:endParaRPr>
          </a:p>
        </p:txBody>
      </p:sp>
      <p:sp>
        <p:nvSpPr>
          <p:cNvPr id="16" name="矩形 15"/>
          <p:cNvSpPr/>
          <p:nvPr/>
        </p:nvSpPr>
        <p:spPr>
          <a:xfrm>
            <a:off x="601422" y="735721"/>
            <a:ext cx="1962589" cy="277127"/>
          </a:xfrm>
          <a:prstGeom prst="rect">
            <a:avLst/>
          </a:prstGeom>
        </p:spPr>
        <p:txBody>
          <a:bodyPr wrap="none">
            <a:spAutoFit/>
          </a:bodyPr>
          <a:lstStyle/>
          <a:p>
            <a:pPr algn="l"/>
            <a:r>
              <a:rPr lang="en-US" altLang="zh-CN" sz="1200" dirty="0">
                <a:latin typeface="微软雅黑" panose="020B0503020204020204" charset="-122"/>
                <a:ea typeface="微软雅黑" panose="020B0503020204020204" charset="-122"/>
              </a:rPr>
              <a:t>Highlights of the WMSC</a:t>
            </a:r>
            <a:endParaRPr lang="en-US" altLang="zh-CN" sz="1200" dirty="0">
              <a:latin typeface="微软雅黑" panose="020B0503020204020204" charset="-122"/>
              <a:ea typeface="微软雅黑" panose="020B050302020402020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409496"/>
            <a:ext cx="5783855" cy="2740682"/>
          </a:xfrm>
          <a:prstGeom prst="rect">
            <a:avLst/>
          </a:prstGeom>
        </p:spPr>
      </p:pic>
      <p:sp>
        <p:nvSpPr>
          <p:cNvPr id="4" name="文本框 3"/>
          <p:cNvSpPr txBox="1"/>
          <p:nvPr/>
        </p:nvSpPr>
        <p:spPr>
          <a:xfrm>
            <a:off x="6177200" y="3210194"/>
            <a:ext cx="4231048" cy="831510"/>
          </a:xfrm>
          <a:prstGeom prst="rect">
            <a:avLst/>
          </a:prstGeom>
          <a:noFill/>
        </p:spPr>
        <p:txBody>
          <a:bodyPr wrap="square" rtlCol="0">
            <a:spAutoFit/>
          </a:bodyPr>
          <a:lstStyle/>
          <a:p>
            <a:r>
              <a:rPr lang="en-US" altLang="zh-CN" sz="1200" dirty="0">
                <a:solidFill>
                  <a:srgbClr val="333333"/>
                </a:solidFill>
                <a:latin typeface="微软雅黑" panose="020B0503020204020204" charset="-122"/>
                <a:ea typeface="微软雅黑" panose="020B0503020204020204" charset="-122"/>
              </a:rPr>
              <a:t>      2019</a:t>
            </a:r>
            <a:r>
              <a:rPr lang="zh-CN" altLang="en-US" sz="1200" dirty="0">
                <a:solidFill>
                  <a:srgbClr val="333333"/>
                </a:solidFill>
                <a:latin typeface="微软雅黑" panose="020B0503020204020204" charset="-122"/>
                <a:ea typeface="微软雅黑" panose="020B0503020204020204" charset="-122"/>
              </a:rPr>
              <a:t>年</a:t>
            </a:r>
            <a:r>
              <a:rPr lang="en-US" altLang="zh-CN" sz="1200" dirty="0">
                <a:solidFill>
                  <a:srgbClr val="333333"/>
                </a:solidFill>
                <a:latin typeface="微软雅黑" panose="020B0503020204020204" charset="-122"/>
                <a:ea typeface="微软雅黑" panose="020B0503020204020204" charset="-122"/>
              </a:rPr>
              <a:t>12</a:t>
            </a:r>
            <a:r>
              <a:rPr lang="zh-CN" altLang="en-US" sz="1200" dirty="0">
                <a:solidFill>
                  <a:srgbClr val="333333"/>
                </a:solidFill>
                <a:latin typeface="微软雅黑" panose="020B0503020204020204" charset="-122"/>
                <a:ea typeface="微软雅黑" panose="020B0503020204020204" charset="-122"/>
              </a:rPr>
              <a:t>月</a:t>
            </a:r>
            <a:r>
              <a:rPr lang="en-US" altLang="zh-CN" sz="1200" dirty="0">
                <a:solidFill>
                  <a:srgbClr val="333333"/>
                </a:solidFill>
                <a:latin typeface="微软雅黑" panose="020B0503020204020204" charset="-122"/>
                <a:ea typeface="微软雅黑" panose="020B0503020204020204" charset="-122"/>
              </a:rPr>
              <a:t>4</a:t>
            </a:r>
            <a:r>
              <a:rPr lang="zh-CN" altLang="en-US" sz="1200" dirty="0">
                <a:solidFill>
                  <a:srgbClr val="333333"/>
                </a:solidFill>
                <a:latin typeface="微软雅黑" panose="020B0503020204020204" charset="-122"/>
                <a:ea typeface="微软雅黑" panose="020B0503020204020204" charset="-122"/>
              </a:rPr>
              <a:t>日</a:t>
            </a:r>
            <a:r>
              <a:rPr lang="en-US" altLang="zh-CN" sz="1200" dirty="0">
                <a:solidFill>
                  <a:srgbClr val="333333"/>
                </a:solidFill>
                <a:latin typeface="微软雅黑" panose="020B0503020204020204" charset="-122"/>
                <a:ea typeface="微软雅黑" panose="020B0503020204020204" charset="-122"/>
              </a:rPr>
              <a:t>—7</a:t>
            </a:r>
            <a:r>
              <a:rPr lang="zh-CN" altLang="en-US" sz="1200" dirty="0">
                <a:solidFill>
                  <a:srgbClr val="333333"/>
                </a:solidFill>
                <a:latin typeface="微软雅黑" panose="020B0503020204020204" charset="-122"/>
                <a:ea typeface="微软雅黑" panose="020B0503020204020204" charset="-122"/>
              </a:rPr>
              <a:t>日，第二十八届世界记忆锦标赛全球总决赛在武汉举办，本次大赛由武汉东湖新技术开发区管委会（中国光谷）主办，武汉广播电视台、武汉蓝鲸教育承办，来自全球四十多个国家和地区的五百多名选手参加。</a:t>
            </a:r>
            <a:endParaRPr lang="zh-CN" altLang="en-US" sz="1200" dirty="0">
              <a:solidFill>
                <a:srgbClr val="333333"/>
              </a:solidFill>
              <a:latin typeface="微软雅黑" panose="020B0503020204020204" charset="-122"/>
              <a:ea typeface="微软雅黑" panose="020B0503020204020204" charset="-122"/>
            </a:endParaRPr>
          </a:p>
        </p:txBody>
      </p:sp>
      <p:sp>
        <p:nvSpPr>
          <p:cNvPr id="5" name="矩形 4"/>
          <p:cNvSpPr/>
          <p:nvPr/>
        </p:nvSpPr>
        <p:spPr>
          <a:xfrm>
            <a:off x="570939" y="290566"/>
            <a:ext cx="2031325"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赛区精彩回顾</a:t>
            </a:r>
            <a:endParaRPr lang="zh-CN" altLang="en-US" sz="2400" b="1" dirty="0">
              <a:latin typeface="微软雅黑" panose="020B0503020204020204" charset="-122"/>
              <a:ea typeface="微软雅黑" panose="020B0503020204020204" charset="-122"/>
              <a:sym typeface="+mn-ea"/>
            </a:endParaRPr>
          </a:p>
        </p:txBody>
      </p:sp>
      <p:sp>
        <p:nvSpPr>
          <p:cNvPr id="6" name="矩形 5"/>
          <p:cNvSpPr/>
          <p:nvPr/>
        </p:nvSpPr>
        <p:spPr>
          <a:xfrm>
            <a:off x="601422" y="735721"/>
            <a:ext cx="2493183" cy="277127"/>
          </a:xfrm>
          <a:prstGeom prst="rect">
            <a:avLst/>
          </a:prstGeom>
        </p:spPr>
        <p:txBody>
          <a:bodyPr wrap="none">
            <a:spAutoFit/>
          </a:bodyPr>
          <a:lstStyle/>
          <a:p>
            <a:pPr algn="l"/>
            <a:r>
              <a:rPr lang="en-US" altLang="zh-CN" sz="1200" dirty="0">
                <a:latin typeface="微软雅黑" panose="020B0503020204020204" charset="-122"/>
                <a:ea typeface="微软雅黑" panose="020B0503020204020204" charset="-122"/>
              </a:rPr>
              <a:t>Highlights of the China division</a:t>
            </a:r>
            <a:endParaRPr lang="en-US" altLang="zh-CN" sz="1200" dirty="0">
              <a:latin typeface="微软雅黑" panose="020B0503020204020204" charset="-122"/>
              <a:ea typeface="微软雅黑" panose="020B0503020204020204" charset="-122"/>
            </a:endParaRPr>
          </a:p>
        </p:txBody>
      </p:sp>
      <p:pic>
        <p:nvPicPr>
          <p:cNvPr id="9" name="图片 8"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l="3803" t="10315" r="3803" b="19778"/>
          <a:stretch>
            <a:fillRect/>
          </a:stretch>
        </p:blipFill>
        <p:spPr>
          <a:xfrm>
            <a:off x="614050" y="1970407"/>
            <a:ext cx="2616764" cy="3617595"/>
          </a:xfrm>
          <a:prstGeom prst="rect">
            <a:avLst/>
          </a:prstGeom>
        </p:spPr>
      </p:pic>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3803" t="10315" r="3803" b="19778"/>
          <a:stretch>
            <a:fillRect/>
          </a:stretch>
        </p:blipFill>
        <p:spPr>
          <a:xfrm>
            <a:off x="7430207" y="1971677"/>
            <a:ext cx="2616764" cy="3617595"/>
          </a:xfrm>
          <a:prstGeom prst="rect">
            <a:avLst/>
          </a:prstGeom>
        </p:spPr>
      </p:pic>
      <p:pic>
        <p:nvPicPr>
          <p:cNvPr id="53" name="图片 53" descr="E:\赛事合作方案\中国脑力运动12年发展史\海口市人民政府办公厅公文.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045743" y="1970407"/>
            <a:ext cx="2600325" cy="3617595"/>
          </a:xfrm>
          <a:prstGeom prst="rect">
            <a:avLst/>
          </a:prstGeom>
          <a:noFill/>
          <a:ln>
            <a:noFill/>
          </a:ln>
        </p:spPr>
      </p:pic>
      <p:sp>
        <p:nvSpPr>
          <p:cNvPr id="5" name="矩形 4"/>
          <p:cNvSpPr/>
          <p:nvPr/>
        </p:nvSpPr>
        <p:spPr>
          <a:xfrm>
            <a:off x="570940" y="281675"/>
            <a:ext cx="1415772"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政府支持</a:t>
            </a:r>
            <a:endParaRPr lang="zh-CN" altLang="en-US" sz="2400" b="1">
              <a:latin typeface="微软雅黑" panose="020B0503020204020204" charset="-122"/>
              <a:ea typeface="微软雅黑" panose="020B0503020204020204" charset="-122"/>
              <a:sym typeface="+mn-ea"/>
            </a:endParaRPr>
          </a:p>
        </p:txBody>
      </p:sp>
      <p:sp>
        <p:nvSpPr>
          <p:cNvPr id="6" name="矩形 5"/>
          <p:cNvSpPr/>
          <p:nvPr/>
        </p:nvSpPr>
        <p:spPr>
          <a:xfrm>
            <a:off x="601418" y="726831"/>
            <a:ext cx="2132122"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The government's support</a:t>
            </a:r>
            <a:endParaRPr lang="en-US" altLang="zh-CN" sz="1200">
              <a:latin typeface="微软雅黑" panose="020B0503020204020204" charset="-122"/>
              <a:ea typeface="微软雅黑" panose="020B0503020204020204" charset="-122"/>
            </a:endParaRPr>
          </a:p>
        </p:txBody>
      </p:sp>
      <p:pic>
        <p:nvPicPr>
          <p:cNvPr id="3" name="图片 52" descr="E:\赛事合作方案\中国脑力运动12年发展史\海南体育厅公文.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506648" y="1969137"/>
            <a:ext cx="2571115" cy="3618865"/>
          </a:xfrm>
          <a:prstGeom prst="rect">
            <a:avLst/>
          </a:prstGeom>
          <a:noFill/>
          <a:ln>
            <a:noFill/>
          </a:ln>
        </p:spPr>
      </p:pic>
      <p:pic>
        <p:nvPicPr>
          <p:cNvPr id="10" name="图片 9" descr="迅通脑力LOGO-06"/>
          <p:cNvPicPr>
            <a:picLocks noChangeAspect="1"/>
          </p:cNvPicPr>
          <p:nvPr/>
        </p:nvPicPr>
        <p:blipFill>
          <a:blip r:embed="rId4"/>
          <a:srcRect l="15590" t="35474" r="16544" b="36230"/>
          <a:stretch>
            <a:fillRect/>
          </a:stretch>
        </p:blipFill>
        <p:spPr>
          <a:xfrm>
            <a:off x="9358536" y="278768"/>
            <a:ext cx="1200785" cy="501015"/>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0319" y="-17779"/>
            <a:ext cx="10731500" cy="7595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35"/>
          </a:p>
        </p:txBody>
      </p:sp>
      <p:cxnSp>
        <p:nvCxnSpPr>
          <p:cNvPr id="3" name="直接连接符 2"/>
          <p:cNvCxnSpPr/>
          <p:nvPr/>
        </p:nvCxnSpPr>
        <p:spPr>
          <a:xfrm>
            <a:off x="2653202" y="3119889"/>
            <a:ext cx="53405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698383" y="4509045"/>
            <a:ext cx="53405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037953" y="3430394"/>
            <a:ext cx="4616840" cy="769441"/>
          </a:xfrm>
          <a:prstGeom prst="rect">
            <a:avLst/>
          </a:prstGeom>
          <a:noFill/>
        </p:spPr>
        <p:txBody>
          <a:bodyPr wrap="none" rtlCol="0">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赛事体系背景简介</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rPr>
              <a:t>The background of the tournament system</a:t>
            </a:r>
            <a:endParaRPr lang="zh-CN" altLang="en-US" sz="1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nvSpPr>
        <p:spPr>
          <a:xfrm>
            <a:off x="2195263" y="4637777"/>
            <a:ext cx="2124299" cy="277127"/>
          </a:xfrm>
          <a:prstGeom prst="rect">
            <a:avLst/>
          </a:prstGeom>
        </p:spPr>
        <p:txBody>
          <a:bodyPr wrap="none">
            <a:spAutoFit/>
          </a:bodyPr>
          <a:lstStyle/>
          <a:p>
            <a:pPr algn="l"/>
            <a:r>
              <a:rPr lang="zh-CN" altLang="en-US" sz="1200" b="1" dirty="0">
                <a:solidFill>
                  <a:schemeClr val="bg1"/>
                </a:solidFill>
                <a:latin typeface="微软雅黑" panose="020B0503020204020204" charset="-122"/>
                <a:ea typeface="微软雅黑" panose="020B0503020204020204" charset="-122"/>
              </a:rPr>
              <a:t>◇</a:t>
            </a:r>
            <a:r>
              <a:rPr lang="zh-CN" altLang="en-US" sz="1200" b="1" dirty="0">
                <a:solidFill>
                  <a:schemeClr val="bg1"/>
                </a:solidFill>
                <a:latin typeface="微软雅黑" panose="020B0503020204020204" charset="-122"/>
                <a:ea typeface="微软雅黑" panose="020B0503020204020204" charset="-122"/>
                <a:sym typeface="+mn-ea"/>
              </a:rPr>
              <a:t>记忆</a:t>
            </a:r>
            <a:r>
              <a:rPr lang="zh-CN" altLang="en-US" sz="1200" b="1" dirty="0">
                <a:solidFill>
                  <a:schemeClr val="bg1"/>
                </a:solidFill>
                <a:latin typeface="微软雅黑" panose="020B0503020204020204" charset="-122"/>
                <a:ea typeface="微软雅黑" panose="020B0503020204020204" charset="-122"/>
              </a:rPr>
              <a:t>运动提升世界思维模式</a:t>
            </a:r>
            <a:endParaRPr lang="zh-CN" altLang="en-US" sz="1200" b="1" dirty="0">
              <a:solidFill>
                <a:schemeClr val="bg1"/>
              </a:solidFill>
              <a:latin typeface="微软雅黑" panose="020B0503020204020204" charset="-122"/>
              <a:ea typeface="微软雅黑" panose="020B0503020204020204" charset="-122"/>
            </a:endParaRPr>
          </a:p>
        </p:txBody>
      </p:sp>
      <p:sp>
        <p:nvSpPr>
          <p:cNvPr id="6" name="矩形 5"/>
          <p:cNvSpPr/>
          <p:nvPr/>
        </p:nvSpPr>
        <p:spPr>
          <a:xfrm>
            <a:off x="4485237" y="4645396"/>
            <a:ext cx="1816523" cy="277127"/>
          </a:xfrm>
          <a:prstGeom prst="rect">
            <a:avLst/>
          </a:prstGeom>
        </p:spPr>
        <p:txBody>
          <a:bodyPr wrap="none">
            <a:spAutoFit/>
          </a:bodyPr>
          <a:lstStyle/>
          <a:p>
            <a:pPr algn="l"/>
            <a:r>
              <a:rPr lang="zh-CN" altLang="en-US" sz="1200" b="1" dirty="0">
                <a:solidFill>
                  <a:schemeClr val="bg1"/>
                </a:solidFill>
                <a:latin typeface="微软雅黑" panose="020B0503020204020204" charset="-122"/>
                <a:ea typeface="微软雅黑" panose="020B0503020204020204" charset="-122"/>
                <a:sym typeface="+mn-ea"/>
              </a:rPr>
              <a:t>◇</a:t>
            </a:r>
            <a:r>
              <a:rPr lang="zh-CN" altLang="en-US" sz="1200" b="1" dirty="0">
                <a:solidFill>
                  <a:schemeClr val="bg1"/>
                </a:solidFill>
                <a:latin typeface="微软雅黑" panose="020B0503020204020204" charset="-122"/>
                <a:ea typeface="微软雅黑" panose="020B0503020204020204" charset="-122"/>
              </a:rPr>
              <a:t>中国开启脑力开发序幕</a:t>
            </a:r>
            <a:endParaRPr lang="zh-CN" altLang="en-US" sz="1200" b="1" dirty="0">
              <a:solidFill>
                <a:schemeClr val="bg1"/>
              </a:solidFill>
              <a:latin typeface="微软雅黑" panose="020B0503020204020204" charset="-122"/>
              <a:ea typeface="微软雅黑" panose="020B0503020204020204" charset="-122"/>
            </a:endParaRPr>
          </a:p>
        </p:txBody>
      </p:sp>
      <p:sp>
        <p:nvSpPr>
          <p:cNvPr id="7" name="矩形 6"/>
          <p:cNvSpPr/>
          <p:nvPr/>
        </p:nvSpPr>
        <p:spPr>
          <a:xfrm>
            <a:off x="6343724" y="4637777"/>
            <a:ext cx="2109873" cy="277127"/>
          </a:xfrm>
          <a:prstGeom prst="rect">
            <a:avLst/>
          </a:prstGeom>
        </p:spPr>
        <p:txBody>
          <a:bodyPr wrap="none">
            <a:spAutoFit/>
          </a:bodyPr>
          <a:lstStyle/>
          <a:p>
            <a:pPr algn="l"/>
            <a:r>
              <a:rPr lang="zh-CN" altLang="en-US" sz="1200" b="1" dirty="0">
                <a:solidFill>
                  <a:schemeClr val="bg1"/>
                </a:solidFill>
                <a:latin typeface="微软雅黑" panose="020B0503020204020204" charset="-122"/>
                <a:ea typeface="微软雅黑" panose="020B0503020204020204" charset="-122"/>
                <a:sym typeface="+mn-ea"/>
              </a:rPr>
              <a:t>   ◇记忆运动成为社会新热潮</a:t>
            </a:r>
            <a:endParaRPr lang="zh-CN" altLang="en-US" sz="1200" b="1" dirty="0">
              <a:solidFill>
                <a:schemeClr val="bg1"/>
              </a:solidFill>
              <a:latin typeface="微软雅黑" panose="020B0503020204020204" charset="-122"/>
              <a:ea typeface="微软雅黑" panose="020B0503020204020204" charset="-122"/>
              <a:sym typeface="+mn-ea"/>
            </a:endParaRPr>
          </a:p>
        </p:txBody>
      </p:sp>
      <p:pic>
        <p:nvPicPr>
          <p:cNvPr id="13" name="图片 12"/>
          <p:cNvPicPr>
            <a:picLocks noChangeAspect="1"/>
          </p:cNvPicPr>
          <p:nvPr/>
        </p:nvPicPr>
        <p:blipFill rotWithShape="1">
          <a:blip r:embed="rId1" cstate="print">
            <a:extLst>
              <a:ext uri="{28A0092B-C50C-407E-A947-70E740481C1C}">
                <a14:useLocalDpi xmlns:a14="http://schemas.microsoft.com/office/drawing/2010/main" val="0"/>
              </a:ext>
            </a:extLst>
          </a:blip>
          <a:srcRect l="31645" t="30081" r="31514" b="31154"/>
          <a:stretch>
            <a:fillRect/>
          </a:stretch>
        </p:blipFill>
        <p:spPr>
          <a:xfrm>
            <a:off x="2698383" y="1950390"/>
            <a:ext cx="1614434" cy="1001483"/>
          </a:xfrm>
          <a:prstGeom prst="rect">
            <a:avLst/>
          </a:prstGeom>
        </p:spPr>
      </p:pic>
      <p:pic>
        <p:nvPicPr>
          <p:cNvPr id="14" name="图片 13" descr="迅通脑力LOGO-06"/>
          <p:cNvPicPr>
            <a:picLocks noChangeAspect="1"/>
          </p:cNvPicPr>
          <p:nvPr/>
        </p:nvPicPr>
        <p:blipFill>
          <a:blip r:embed="rId2">
            <a:clrChange>
              <a:clrFrom>
                <a:srgbClr val="000000">
                  <a:alpha val="0"/>
                </a:srgbClr>
              </a:clrFrom>
              <a:clrTo>
                <a:srgbClr val="000000">
                  <a:alpha val="0"/>
                  <a:alpha val="0"/>
                </a:srgbClr>
              </a:clrTo>
            </a:clrChange>
          </a:blip>
          <a:srcRect l="15590" t="35474" r="16544" b="36230"/>
          <a:stretch>
            <a:fillRect/>
          </a:stretch>
        </p:blipFill>
        <p:spPr>
          <a:xfrm>
            <a:off x="5752082" y="1901498"/>
            <a:ext cx="2610486" cy="1089660"/>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484" y="1901498"/>
            <a:ext cx="1089660" cy="108966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70940" y="281675"/>
            <a:ext cx="1415772"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政府支持</a:t>
            </a:r>
            <a:endParaRPr lang="zh-CN" altLang="en-US" sz="2400" b="1">
              <a:latin typeface="微软雅黑" panose="020B0503020204020204" charset="-122"/>
              <a:ea typeface="微软雅黑" panose="020B0503020204020204" charset="-122"/>
              <a:sym typeface="+mn-ea"/>
            </a:endParaRPr>
          </a:p>
        </p:txBody>
      </p:sp>
      <p:sp>
        <p:nvSpPr>
          <p:cNvPr id="6" name="矩形 5"/>
          <p:cNvSpPr/>
          <p:nvPr/>
        </p:nvSpPr>
        <p:spPr>
          <a:xfrm>
            <a:off x="601418" y="726831"/>
            <a:ext cx="2132122"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The government's support</a:t>
            </a:r>
            <a:endParaRPr lang="en-US" altLang="zh-CN" sz="1200">
              <a:latin typeface="微软雅黑" panose="020B0503020204020204" charset="-122"/>
              <a:ea typeface="微软雅黑" panose="020B0503020204020204" charset="-122"/>
            </a:endParaRPr>
          </a:p>
        </p:txBody>
      </p:sp>
      <p:pic>
        <p:nvPicPr>
          <p:cNvPr id="38" name="图片 37" descr="迅通脑力LOGO-06"/>
          <p:cNvPicPr>
            <a:picLocks noChangeAspect="1"/>
          </p:cNvPicPr>
          <p:nvPr/>
        </p:nvPicPr>
        <p:blipFill>
          <a:blip r:embed="rId1"/>
          <a:srcRect l="15590" t="35474" r="16544" b="36230"/>
          <a:stretch>
            <a:fillRect/>
          </a:stretch>
        </p:blipFill>
        <p:spPr>
          <a:xfrm>
            <a:off x="9014462" y="278768"/>
            <a:ext cx="1200785" cy="501015"/>
          </a:xfrm>
          <a:prstGeom prst="rect">
            <a:avLst/>
          </a:prstGeom>
        </p:spPr>
      </p:pic>
      <p:pic>
        <p:nvPicPr>
          <p:cNvPr id="14" name="图片 14" descr="南宁市体育总会文件"/>
          <p:cNvPicPr>
            <a:picLocks noChangeAspect="1"/>
          </p:cNvPicPr>
          <p:nvPr/>
        </p:nvPicPr>
        <p:blipFill>
          <a:blip r:embed="rId2"/>
          <a:stretch>
            <a:fillRect/>
          </a:stretch>
        </p:blipFill>
        <p:spPr>
          <a:xfrm>
            <a:off x="584835" y="1872616"/>
            <a:ext cx="2585720" cy="3638550"/>
          </a:xfrm>
          <a:prstGeom prst="rect">
            <a:avLst/>
          </a:prstGeom>
          <a:ln>
            <a:solidFill>
              <a:schemeClr val="bg2"/>
            </a:solidFill>
          </a:ln>
        </p:spPr>
      </p:pic>
      <p:pic>
        <p:nvPicPr>
          <p:cNvPr id="11"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947522" y="1872616"/>
            <a:ext cx="2735492" cy="3638550"/>
          </a:xfrm>
          <a:prstGeom prst="rect">
            <a:avLst/>
          </a:prstGeom>
          <a:ln>
            <a:solidFill>
              <a:schemeClr val="bg2"/>
            </a:solidFill>
          </a:ln>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8033" b="32039"/>
          <a:stretch>
            <a:fillRect/>
          </a:stretch>
        </p:blipFill>
        <p:spPr>
          <a:xfrm>
            <a:off x="7310331" y="199703"/>
            <a:ext cx="2464293" cy="580077"/>
          </a:xfrm>
          <a:prstGeom prst="rect">
            <a:avLst/>
          </a:prstGeom>
        </p:spPr>
      </p:pic>
      <p:pic>
        <p:nvPicPr>
          <p:cNvPr id="10" name="图片 15" descr="C:\Users\Administrator\Desktop\往届比赛官方文件\2018贵阳\2018贵阳教育局+贵阳科协.jpg2018贵阳教育局+贵阳科协"/>
          <p:cNvPicPr>
            <a:picLocks noChangeAspect="1"/>
          </p:cNvPicPr>
          <p:nvPr/>
        </p:nvPicPr>
        <p:blipFill>
          <a:blip r:embed="rId5"/>
          <a:srcRect/>
          <a:stretch>
            <a:fillRect/>
          </a:stretch>
        </p:blipFill>
        <p:spPr>
          <a:xfrm>
            <a:off x="7459981" y="1872616"/>
            <a:ext cx="2586990" cy="3618230"/>
          </a:xfrm>
          <a:prstGeom prst="rect">
            <a:avLst/>
          </a:prstGeom>
          <a:ln>
            <a:solidFill>
              <a:schemeClr val="bg2"/>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37616" y="289931"/>
            <a:ext cx="2031325"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权威媒体报道</a:t>
            </a:r>
            <a:endParaRPr lang="zh-CN" altLang="en-US" sz="2400" b="1">
              <a:latin typeface="微软雅黑" panose="020B0503020204020204" charset="-122"/>
              <a:ea typeface="微软雅黑" panose="020B0503020204020204" charset="-122"/>
              <a:sym typeface="+mn-ea"/>
            </a:endParaRPr>
          </a:p>
        </p:txBody>
      </p:sp>
      <p:sp>
        <p:nvSpPr>
          <p:cNvPr id="6" name="矩形 5"/>
          <p:cNvSpPr/>
          <p:nvPr/>
        </p:nvSpPr>
        <p:spPr>
          <a:xfrm>
            <a:off x="668095" y="735085"/>
            <a:ext cx="2367636"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Authoritative media coverage</a:t>
            </a:r>
            <a:endParaRPr lang="en-US" altLang="zh-CN" sz="1200">
              <a:latin typeface="微软雅黑" panose="020B0503020204020204" charset="-122"/>
              <a:ea typeface="微软雅黑" panose="020B0503020204020204" charset="-122"/>
            </a:endParaRPr>
          </a:p>
        </p:txBody>
      </p:sp>
      <p:pic>
        <p:nvPicPr>
          <p:cNvPr id="45" name="图片 4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68024" y="1600565"/>
            <a:ext cx="3218815" cy="2408464"/>
          </a:xfrm>
          <a:prstGeom prst="rect">
            <a:avLst/>
          </a:prstGeom>
          <a:noFill/>
          <a:ln>
            <a:noFill/>
          </a:ln>
        </p:spPr>
      </p:pic>
      <p:pic>
        <p:nvPicPr>
          <p:cNvPr id="55" name="图片 55" descr="E:\赛事合作方案\中国脑力运动12年发展史\24届人民网.png"/>
          <p:cNvPicPr>
            <a:picLocks noChangeAspect="1" noChangeArrowheads="1"/>
          </p:cNvPicPr>
          <p:nvPr/>
        </p:nvPicPr>
        <p:blipFill>
          <a:blip r:embed="rId2">
            <a:extLst>
              <a:ext uri="{28A0092B-C50C-407E-A947-70E740481C1C}">
                <a14:useLocalDpi xmlns:a14="http://schemas.microsoft.com/office/drawing/2010/main" val="0"/>
              </a:ext>
            </a:extLst>
          </a:blip>
          <a:srcRect t="1530"/>
          <a:stretch>
            <a:fillRect/>
          </a:stretch>
        </p:blipFill>
        <p:spPr>
          <a:xfrm>
            <a:off x="3886838" y="1476378"/>
            <a:ext cx="2889885" cy="2889885"/>
          </a:xfrm>
          <a:prstGeom prst="rect">
            <a:avLst/>
          </a:prstGeom>
          <a:noFill/>
          <a:ln>
            <a:noFill/>
          </a:ln>
        </p:spPr>
      </p:pic>
      <p:pic>
        <p:nvPicPr>
          <p:cNvPr id="2" name="图片 5" descr="232007009228119834"/>
          <p:cNvPicPr>
            <a:picLocks noChangeAspect="1"/>
          </p:cNvPicPr>
          <p:nvPr/>
        </p:nvPicPr>
        <p:blipFill>
          <a:blip r:embed="rId3"/>
          <a:stretch>
            <a:fillRect/>
          </a:stretch>
        </p:blipFill>
        <p:spPr>
          <a:xfrm>
            <a:off x="688976" y="4133216"/>
            <a:ext cx="3197861" cy="2199006"/>
          </a:xfrm>
          <a:prstGeom prst="rect">
            <a:avLst/>
          </a:prstGeom>
        </p:spPr>
      </p:pic>
      <p:pic>
        <p:nvPicPr>
          <p:cNvPr id="311" name="图片 311" descr="E:\权威媒体报道\[央视新闻]2016世界脑力锦标赛中国总决赛举行_20170512115122.JPG"/>
          <p:cNvPicPr>
            <a:picLocks noChangeAspect="1" noChangeArrowheads="1"/>
          </p:cNvPicPr>
          <p:nvPr/>
        </p:nvPicPr>
        <p:blipFill>
          <a:blip r:embed="rId4" cstate="print">
            <a:extLst>
              <a:ext uri="{28A0092B-C50C-407E-A947-70E740481C1C}">
                <a14:useLocalDpi xmlns:a14="http://schemas.microsoft.com/office/drawing/2010/main" val="0"/>
              </a:ext>
            </a:extLst>
          </a:blip>
          <a:srcRect r="2923"/>
          <a:stretch>
            <a:fillRect/>
          </a:stretch>
        </p:blipFill>
        <p:spPr>
          <a:xfrm>
            <a:off x="3865250" y="4133215"/>
            <a:ext cx="2910840" cy="2198371"/>
          </a:xfrm>
          <a:prstGeom prst="rect">
            <a:avLst/>
          </a:prstGeom>
          <a:noFill/>
          <a:ln>
            <a:noFill/>
          </a:ln>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798311" y="1476379"/>
            <a:ext cx="2910840" cy="2493736"/>
          </a:xfrm>
          <a:prstGeom prst="rect">
            <a:avLst/>
          </a:prstGeom>
        </p:spPr>
      </p:pic>
      <p:pic>
        <p:nvPicPr>
          <p:cNvPr id="312" name="图片 312" descr="E:\权威媒体报道\[央视新闻]2016世界脑力锦标赛中国总决赛举行_20170512115210.JPG"/>
          <p:cNvPicPr>
            <a:picLocks noChangeAspect="1" noChangeArrowheads="1"/>
          </p:cNvPicPr>
          <p:nvPr/>
        </p:nvPicPr>
        <p:blipFill>
          <a:blip r:embed="rId6" cstate="print">
            <a:extLst>
              <a:ext uri="{28A0092B-C50C-407E-A947-70E740481C1C}">
                <a14:useLocalDpi xmlns:a14="http://schemas.microsoft.com/office/drawing/2010/main" val="0"/>
              </a:ext>
            </a:extLst>
          </a:blip>
          <a:srcRect r="2923"/>
          <a:stretch>
            <a:fillRect/>
          </a:stretch>
        </p:blipFill>
        <p:spPr>
          <a:xfrm>
            <a:off x="6797679" y="4133851"/>
            <a:ext cx="2911475" cy="2198371"/>
          </a:xfrm>
          <a:prstGeom prst="rect">
            <a:avLst/>
          </a:prstGeom>
          <a:noFill/>
          <a:ln>
            <a:noFill/>
          </a:ln>
        </p:spPr>
      </p:pic>
      <p:pic>
        <p:nvPicPr>
          <p:cNvPr id="13" name="图片 12" descr="迅通脑力LOGO-06"/>
          <p:cNvPicPr>
            <a:picLocks noChangeAspect="1"/>
          </p:cNvPicPr>
          <p:nvPr/>
        </p:nvPicPr>
        <p:blipFill>
          <a:blip r:embed="rId7"/>
          <a:srcRect l="15590" t="35474" r="16544" b="36230"/>
          <a:stretch>
            <a:fillRect/>
          </a:stretch>
        </p:blipFill>
        <p:spPr>
          <a:xfrm>
            <a:off x="9358536" y="278768"/>
            <a:ext cx="1200785" cy="501015"/>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851913" y="6493393"/>
            <a:ext cx="6386154" cy="277127"/>
          </a:xfrm>
          <a:prstGeom prst="rect">
            <a:avLst/>
          </a:prstGeom>
          <a:noFill/>
          <a:ln w="9525">
            <a:noFill/>
          </a:ln>
        </p:spPr>
        <p:txBody>
          <a:bodyPr wrap="square">
            <a:spAutoFit/>
          </a:bodyPr>
          <a:lstStyle/>
          <a:p>
            <a:pPr algn="ctr"/>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（中央电视台新闻频道对大赛进行连续三天直播，直播重播累计报道时长超过</a:t>
            </a:r>
            <a:r>
              <a:rPr lang="en-US" altLang="zh-CN" sz="1200" b="1" dirty="0">
                <a:solidFill>
                  <a:srgbClr val="000000"/>
                </a:solidFill>
                <a:latin typeface="微软雅黑" panose="020B0503020204020204" charset="-122"/>
                <a:ea typeface="微软雅黑" panose="020B0503020204020204" charset="-122"/>
                <a:cs typeface="微软雅黑" panose="020B0503020204020204" charset="-122"/>
              </a:rPr>
              <a:t>90</a:t>
            </a:r>
            <a:r>
              <a:rPr lang="zh-CN" altLang="en-US" sz="1200" b="1" dirty="0">
                <a:solidFill>
                  <a:srgbClr val="000000"/>
                </a:solidFill>
                <a:latin typeface="微软雅黑" panose="020B0503020204020204" charset="-122"/>
                <a:ea typeface="微软雅黑" panose="020B0503020204020204" charset="-122"/>
                <a:cs typeface="微软雅黑" panose="020B0503020204020204" charset="-122"/>
              </a:rPr>
              <a:t>个小时）</a:t>
            </a:r>
            <a:endParaRPr lang="zh-CN" altLang="en-US" sz="1200" b="1"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5" name="矩形 4"/>
          <p:cNvSpPr/>
          <p:nvPr/>
        </p:nvSpPr>
        <p:spPr>
          <a:xfrm>
            <a:off x="637616" y="289931"/>
            <a:ext cx="2031325"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权威媒体报道</a:t>
            </a:r>
            <a:endParaRPr lang="zh-CN" altLang="en-US" sz="2400" b="1">
              <a:latin typeface="微软雅黑" panose="020B0503020204020204" charset="-122"/>
              <a:ea typeface="微软雅黑" panose="020B0503020204020204" charset="-122"/>
              <a:sym typeface="+mn-ea"/>
            </a:endParaRPr>
          </a:p>
        </p:txBody>
      </p:sp>
      <p:sp>
        <p:nvSpPr>
          <p:cNvPr id="6" name="矩形 5"/>
          <p:cNvSpPr/>
          <p:nvPr/>
        </p:nvSpPr>
        <p:spPr>
          <a:xfrm>
            <a:off x="668095" y="735085"/>
            <a:ext cx="2367636"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Authoritative media coverage</a:t>
            </a:r>
            <a:endParaRPr lang="en-US" altLang="zh-CN" sz="1200">
              <a:latin typeface="微软雅黑" panose="020B0503020204020204" charset="-122"/>
              <a:ea typeface="微软雅黑" panose="020B0503020204020204" charset="-122"/>
            </a:endParaRPr>
          </a:p>
        </p:txBody>
      </p:sp>
      <p:grpSp>
        <p:nvGrpSpPr>
          <p:cNvPr id="16" name="组合 15"/>
          <p:cNvGrpSpPr/>
          <p:nvPr/>
        </p:nvGrpSpPr>
        <p:grpSpPr>
          <a:xfrm>
            <a:off x="726244" y="1457366"/>
            <a:ext cx="8982907" cy="4874220"/>
            <a:chOff x="938654" y="1605686"/>
            <a:chExt cx="9276593" cy="3836073"/>
          </a:xfrm>
        </p:grpSpPr>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57511" y="3246422"/>
              <a:ext cx="2257736" cy="1643632"/>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8067" y="1623381"/>
              <a:ext cx="1977180" cy="1643631"/>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9627" y="3227695"/>
              <a:ext cx="2054056" cy="1616264"/>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4536" y="1644789"/>
              <a:ext cx="1923531" cy="1643632"/>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3185" y="4467629"/>
              <a:ext cx="1802061" cy="959733"/>
            </a:xfrm>
            <a:prstGeom prst="rect">
              <a:avLst/>
            </a:prstGeom>
          </p:spPr>
        </p:pic>
        <p:pic>
          <p:nvPicPr>
            <p:cNvPr id="23" name="图片 43" descr="E:\赛事合作方案\中国脑力运动12年发展史\多家媒体报道.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38654" y="1605686"/>
              <a:ext cx="5401946" cy="3771265"/>
            </a:xfrm>
            <a:prstGeom prst="rect">
              <a:avLst/>
            </a:prstGeom>
            <a:noFill/>
            <a:ln>
              <a:noFill/>
            </a:ln>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0600" y="4283344"/>
              <a:ext cx="2069625" cy="1158415"/>
            </a:xfrm>
            <a:prstGeom prst="rect">
              <a:avLst/>
            </a:prstGeom>
          </p:spPr>
        </p:pic>
      </p:grpSp>
      <p:pic>
        <p:nvPicPr>
          <p:cNvPr id="15" name="图片 14" descr="迅通脑力LOGO-06"/>
          <p:cNvPicPr>
            <a:picLocks noChangeAspect="1"/>
          </p:cNvPicPr>
          <p:nvPr/>
        </p:nvPicPr>
        <p:blipFill>
          <a:blip r:embed="rId8"/>
          <a:srcRect l="15590" t="35474" r="16544" b="36230"/>
          <a:stretch>
            <a:fillRect/>
          </a:stretch>
        </p:blipFill>
        <p:spPr>
          <a:xfrm>
            <a:off x="9358536" y="278768"/>
            <a:ext cx="1200785" cy="501015"/>
          </a:xfrm>
          <a:prstGeom prst="rect">
            <a:avLst/>
          </a:prstGeom>
        </p:spPr>
      </p:pic>
      <p:pic>
        <p:nvPicPr>
          <p:cNvPr id="17" name="图片 16"/>
          <p:cNvPicPr>
            <a:picLocks noChangeAspect="1"/>
          </p:cNvPicPr>
          <p:nvPr/>
        </p:nvPicPr>
        <p:blipFill rotWithShape="1">
          <a:blip r:embed="rId9"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25" name="图片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0319" y="-17779"/>
            <a:ext cx="10731500" cy="7595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35"/>
          </a:p>
        </p:txBody>
      </p:sp>
      <p:sp>
        <p:nvSpPr>
          <p:cNvPr id="2" name="矩形 1"/>
          <p:cNvSpPr/>
          <p:nvPr/>
        </p:nvSpPr>
        <p:spPr>
          <a:xfrm>
            <a:off x="-19684" y="-17778"/>
            <a:ext cx="10731500" cy="7595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35"/>
          </a:p>
        </p:txBody>
      </p:sp>
      <p:cxnSp>
        <p:nvCxnSpPr>
          <p:cNvPr id="3" name="直接连接符 2"/>
          <p:cNvCxnSpPr/>
          <p:nvPr/>
        </p:nvCxnSpPr>
        <p:spPr>
          <a:xfrm>
            <a:off x="2704637" y="3563755"/>
            <a:ext cx="53405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749819" y="4952910"/>
            <a:ext cx="53405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971500" y="3909816"/>
            <a:ext cx="4852610" cy="708014"/>
          </a:xfrm>
          <a:prstGeom prst="rect">
            <a:avLst/>
          </a:prstGeom>
          <a:noFill/>
        </p:spPr>
        <p:txBody>
          <a:bodyPr wrap="none" rtlCol="0">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关于我们：迅通脑力教育科技</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1200" b="1">
                <a:solidFill>
                  <a:schemeClr val="bg1"/>
                </a:solidFill>
                <a:latin typeface="微软雅黑" panose="020B0503020204020204" charset="-122"/>
                <a:ea typeface="微软雅黑" panose="020B0503020204020204" charset="-122"/>
                <a:cs typeface="微软雅黑" panose="020B0503020204020204" charset="-122"/>
                <a:sym typeface="+mn-ea"/>
              </a:rPr>
              <a:t>About us Xuntongnaoli Education &amp; Technology</a:t>
            </a:r>
            <a:endParaRPr lang="zh-CN" altLang="en-US" sz="1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nvSpPr>
        <p:spPr>
          <a:xfrm>
            <a:off x="2274648" y="5068307"/>
            <a:ext cx="6361037" cy="277127"/>
          </a:xfrm>
          <a:prstGeom prst="rect">
            <a:avLst/>
          </a:prstGeom>
        </p:spPr>
        <p:txBody>
          <a:bodyPr wrap="none">
            <a:spAutoFit/>
          </a:bodyPr>
          <a:lstStyle/>
          <a:p>
            <a:pPr algn="l"/>
            <a:r>
              <a:rPr lang="zh-CN" altLang="en-US" sz="1200" b="1">
                <a:solidFill>
                  <a:schemeClr val="bg1"/>
                </a:solidFill>
                <a:latin typeface="微软雅黑" panose="020B0503020204020204" charset="-122"/>
                <a:ea typeface="微软雅黑" panose="020B0503020204020204" charset="-122"/>
                <a:cs typeface="微软雅黑" panose="020B0503020204020204" charset="-122"/>
              </a:rPr>
              <a:t>◇迅通脑力简介 </a:t>
            </a:r>
            <a:r>
              <a:rPr lang="zh-CN" altLang="en-US" sz="1200" b="1">
                <a:solidFill>
                  <a:schemeClr val="bg1"/>
                </a:solidFill>
                <a:latin typeface="微软雅黑" panose="020B0503020204020204" charset="-122"/>
                <a:ea typeface="微软雅黑" panose="020B0503020204020204" charset="-122"/>
                <a:cs typeface="微软雅黑" panose="020B0503020204020204" charset="-122"/>
                <a:sym typeface="+mn-ea"/>
              </a:rPr>
              <a:t>◇教育理念及价值观 ◇赛事授权相关文件 ◇讲师团 ◇课程体系 ◇考级认证体系</a:t>
            </a:r>
            <a:endParaRPr lang="zh-CN" altLang="en-US" sz="1200" b="1">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nvPicPr>
        <p:blipFill rotWithShape="1">
          <a:blip r:embed="rId1" cstate="print">
            <a:extLst>
              <a:ext uri="{28A0092B-C50C-407E-A947-70E740481C1C}">
                <a14:useLocalDpi xmlns:a14="http://schemas.microsoft.com/office/drawing/2010/main" val="0"/>
              </a:ext>
            </a:extLst>
          </a:blip>
          <a:srcRect l="31645" t="30081" r="31514" b="31154"/>
          <a:stretch>
            <a:fillRect/>
          </a:stretch>
        </p:blipFill>
        <p:spPr>
          <a:xfrm>
            <a:off x="2718379" y="2428105"/>
            <a:ext cx="1614434" cy="1001483"/>
          </a:xfrm>
          <a:prstGeom prst="rect">
            <a:avLst/>
          </a:prstGeom>
        </p:spPr>
      </p:pic>
      <p:pic>
        <p:nvPicPr>
          <p:cNvPr id="14" name="图片 13" descr="迅通脑力LOGO-06"/>
          <p:cNvPicPr>
            <a:picLocks noChangeAspect="1"/>
          </p:cNvPicPr>
          <p:nvPr/>
        </p:nvPicPr>
        <p:blipFill>
          <a:blip r:embed="rId2">
            <a:clrChange>
              <a:clrFrom>
                <a:srgbClr val="000000">
                  <a:alpha val="0"/>
                </a:srgbClr>
              </a:clrFrom>
              <a:clrTo>
                <a:srgbClr val="000000">
                  <a:alpha val="0"/>
                  <a:alpha val="0"/>
                </a:srgbClr>
              </a:clrTo>
            </a:clrChange>
          </a:blip>
          <a:srcRect l="15590" t="35474" r="16544" b="36230"/>
          <a:stretch>
            <a:fillRect/>
          </a:stretch>
        </p:blipFill>
        <p:spPr>
          <a:xfrm>
            <a:off x="5772078" y="2379213"/>
            <a:ext cx="2610486" cy="1089660"/>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7480" y="2379213"/>
            <a:ext cx="1089660" cy="108966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90624" y="290566"/>
            <a:ext cx="2646878"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迅通脑力教育科技</a:t>
            </a:r>
            <a:endParaRPr lang="zh-CN" altLang="en-US" sz="2400" b="1">
              <a:latin typeface="微软雅黑" panose="020B0503020204020204" charset="-122"/>
              <a:ea typeface="微软雅黑" panose="020B0503020204020204" charset="-122"/>
              <a:sym typeface="+mn-ea"/>
            </a:endParaRPr>
          </a:p>
        </p:txBody>
      </p:sp>
      <p:sp>
        <p:nvSpPr>
          <p:cNvPr id="6" name="矩形 5"/>
          <p:cNvSpPr/>
          <p:nvPr/>
        </p:nvSpPr>
        <p:spPr>
          <a:xfrm>
            <a:off x="621104" y="735721"/>
            <a:ext cx="3715120" cy="277127"/>
          </a:xfrm>
          <a:prstGeom prst="rect">
            <a:avLst/>
          </a:prstGeom>
        </p:spPr>
        <p:txBody>
          <a:bodyPr wrap="none">
            <a:spAutoFit/>
          </a:bodyPr>
          <a:lstStyle/>
          <a:p>
            <a:pPr algn="l"/>
            <a:r>
              <a:rPr lang="zh-CN" altLang="en-US" sz="1200">
                <a:latin typeface="微软雅黑" panose="020B0503020204020204" charset="-122"/>
                <a:ea typeface="微软雅黑" panose="020B0503020204020204" charset="-122"/>
                <a:sym typeface="+mn-ea"/>
              </a:rPr>
              <a:t>xuntongnaoli education science and technology</a:t>
            </a:r>
            <a:endParaRPr lang="zh-CN" altLang="en-US" sz="1200">
              <a:latin typeface="微软雅黑" panose="020B0503020204020204" charset="-122"/>
              <a:ea typeface="微软雅黑" panose="020B0503020204020204" charset="-122"/>
              <a:sym typeface="+mn-ea"/>
            </a:endParaRPr>
          </a:p>
        </p:txBody>
      </p:sp>
      <p:pic>
        <p:nvPicPr>
          <p:cNvPr id="3" name="图片 5" descr="490151279198856675"/>
          <p:cNvPicPr>
            <a:picLocks noChangeAspect="1"/>
          </p:cNvPicPr>
          <p:nvPr/>
        </p:nvPicPr>
        <p:blipFill>
          <a:blip r:embed="rId1"/>
          <a:stretch>
            <a:fillRect/>
          </a:stretch>
        </p:blipFill>
        <p:spPr>
          <a:xfrm>
            <a:off x="104142" y="1702437"/>
            <a:ext cx="3575049" cy="5041901"/>
          </a:xfrm>
          <a:prstGeom prst="rect">
            <a:avLst/>
          </a:prstGeom>
          <a:noFill/>
          <a:ln w="9525">
            <a:noFill/>
          </a:ln>
        </p:spPr>
      </p:pic>
      <p:sp>
        <p:nvSpPr>
          <p:cNvPr id="100" name="文本框 99"/>
          <p:cNvSpPr txBox="1"/>
          <p:nvPr/>
        </p:nvSpPr>
        <p:spPr>
          <a:xfrm>
            <a:off x="3906523" y="3461388"/>
            <a:ext cx="6397625" cy="1201098"/>
          </a:xfrm>
          <a:prstGeom prst="rect">
            <a:avLst/>
          </a:prstGeom>
          <a:noFill/>
          <a:ln w="9525">
            <a:noFill/>
          </a:ln>
        </p:spPr>
        <p:txBody>
          <a:bodyPr wrap="square">
            <a:spAutoFit/>
          </a:bodyPr>
          <a:lstStyle/>
          <a:p>
            <a:pPr indent="304800"/>
            <a:r>
              <a:rPr lang="zh-CN" altLang="en-US" sz="1200" dirty="0">
                <a:latin typeface="微软雅黑" panose="020B0503020204020204" charset="-122"/>
                <a:ea typeface="微软雅黑" panose="020B0503020204020204" charset="-122"/>
                <a:cs typeface="微软雅黑" panose="020B0503020204020204" charset="-122"/>
              </a:rPr>
              <a:t>迅通脑力（山东迅通脑力教育科技有限公司旗下主品牌），由世界记忆锦标赛国际认证高级裁判（目前全国仅</a:t>
            </a:r>
            <a:r>
              <a:rPr lang="en-US" altLang="zh-CN" sz="1200" dirty="0">
                <a:latin typeface="微软雅黑" panose="020B0503020204020204" charset="-122"/>
                <a:ea typeface="微软雅黑" panose="020B0503020204020204" charset="-122"/>
                <a:cs typeface="微软雅黑" panose="020B0503020204020204" charset="-122"/>
              </a:rPr>
              <a:t>6</a:t>
            </a:r>
            <a:r>
              <a:rPr lang="zh-CN" altLang="en-US" sz="1200" dirty="0">
                <a:latin typeface="微软雅黑" panose="020B0503020204020204" charset="-122"/>
                <a:ea typeface="微软雅黑" panose="020B0503020204020204" charset="-122"/>
                <a:cs typeface="微软雅黑" panose="020B0503020204020204" charset="-122"/>
              </a:rPr>
              <a:t>位）颜克伟导师创立，致力于激发大脑最强记忆力，是一家专注全年龄段大脑记忆力培训的教育机构。拥有丰富的教育资源、强大的精英型教育团队，核心成员由世界记忆锦标赛国际认证高级裁判、世界记忆大师教练、最强大脑选手教练和国内知名教育专家等组成，迅通脑力联合山东大学金谛文化交流中心成立脑力研究所，致力于学生及中老年人群的脑力开发及记忆康复等研发培训。</a:t>
            </a:r>
            <a:endParaRPr lang="zh-CN" altLang="en-US" sz="1435" dirty="0">
              <a:latin typeface="微软雅黑" panose="020B0503020204020204" charset="-122"/>
              <a:ea typeface="微软雅黑" panose="020B0503020204020204" charset="-122"/>
              <a:cs typeface="微软雅黑" panose="020B0503020204020204" charset="-122"/>
            </a:endParaRPr>
          </a:p>
        </p:txBody>
      </p:sp>
      <p:pic>
        <p:nvPicPr>
          <p:cNvPr id="2" name="图片 1" descr="迅通脑力LOGO-06"/>
          <p:cNvPicPr>
            <a:picLocks noChangeAspect="1"/>
          </p:cNvPicPr>
          <p:nvPr/>
        </p:nvPicPr>
        <p:blipFill>
          <a:blip r:embed="rId2"/>
          <a:srcRect l="15590" t="35474" r="16544" b="36230"/>
          <a:stretch>
            <a:fillRect/>
          </a:stretch>
        </p:blipFill>
        <p:spPr>
          <a:xfrm>
            <a:off x="3906523" y="2115822"/>
            <a:ext cx="2585085" cy="1078866"/>
          </a:xfrm>
          <a:prstGeom prst="rect">
            <a:avLst/>
          </a:prstGeom>
        </p:spPr>
      </p:pic>
      <p:pic>
        <p:nvPicPr>
          <p:cNvPr id="10" name="图片 9"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p:cNvSpPr/>
          <p:nvPr/>
        </p:nvSpPr>
        <p:spPr>
          <a:xfrm>
            <a:off x="896844" y="2311334"/>
            <a:ext cx="8990795" cy="2338589"/>
          </a:xfrm>
          <a:prstGeom prst="rect">
            <a:avLst/>
          </a:prstGeom>
        </p:spPr>
        <p:txBody>
          <a:bodyPr wrap="none" lIns="68580" tIns="34290" rIns="68580" bIns="34290">
            <a:spAutoFit/>
          </a:bodyPr>
          <a:lstStyle/>
          <a:p>
            <a:pPr>
              <a:lnSpc>
                <a:spcPct val="120000"/>
              </a:lnSpc>
              <a:buClr>
                <a:srgbClr val="05469B"/>
              </a:buClr>
              <a:defRPr/>
            </a:pPr>
            <a:r>
              <a:rPr lang="zh-CN" altLang="en-US" sz="2000" b="1" kern="0" spc="113">
                <a:latin typeface="微软雅黑" panose="020B0503020204020204" charset="-122"/>
                <a:ea typeface="微软雅黑" panose="020B0503020204020204" charset="-122"/>
              </a:rPr>
              <a:t>教育理念</a:t>
            </a:r>
            <a:r>
              <a:rPr lang="en-US" altLang="zh-CN" sz="2000" b="1" kern="0" spc="113">
                <a:latin typeface="微软雅黑" panose="020B0503020204020204" charset="-122"/>
                <a:ea typeface="微软雅黑" panose="020B0503020204020204" charset="-122"/>
              </a:rPr>
              <a:t>——</a:t>
            </a:r>
            <a:r>
              <a:rPr lang="zh-CN" altLang="en-US" sz="2000" b="1" kern="0" spc="113">
                <a:solidFill>
                  <a:srgbClr val="FF0000"/>
                </a:solidFill>
                <a:latin typeface="微软雅黑" panose="020B0503020204020204" charset="-122"/>
                <a:ea typeface="微软雅黑" panose="020B0503020204020204" charset="-122"/>
              </a:rPr>
              <a:t>科学用脑</a:t>
            </a:r>
            <a:r>
              <a:rPr lang="en-US" altLang="zh-CN" sz="2000" b="1" kern="0" spc="113">
                <a:solidFill>
                  <a:srgbClr val="FF0000"/>
                </a:solidFill>
                <a:latin typeface="微软雅黑" panose="020B0503020204020204" charset="-122"/>
                <a:ea typeface="微软雅黑" panose="020B0503020204020204" charset="-122"/>
              </a:rPr>
              <a:t>·</a:t>
            </a:r>
            <a:r>
              <a:rPr lang="zh-CN" altLang="en-US" sz="2000" b="1" kern="0" spc="113">
                <a:solidFill>
                  <a:srgbClr val="FF0000"/>
                </a:solidFill>
                <a:latin typeface="微软雅黑" panose="020B0503020204020204" charset="-122"/>
                <a:ea typeface="微软雅黑" panose="020B0503020204020204" charset="-122"/>
              </a:rPr>
              <a:t>超强记忆</a:t>
            </a:r>
            <a:r>
              <a:rPr lang="en-US" altLang="zh-CN" sz="2000" b="1" kern="0" spc="113">
                <a:solidFill>
                  <a:srgbClr val="FF0000"/>
                </a:solidFill>
                <a:latin typeface="微软雅黑" panose="020B0503020204020204" charset="-122"/>
                <a:ea typeface="微软雅黑" panose="020B0503020204020204" charset="-122"/>
              </a:rPr>
              <a:t>·</a:t>
            </a:r>
            <a:r>
              <a:rPr lang="zh-CN" altLang="en-US" sz="2000" b="1" kern="0" spc="113">
                <a:solidFill>
                  <a:srgbClr val="FF0000"/>
                </a:solidFill>
                <a:latin typeface="微软雅黑" panose="020B0503020204020204" charset="-122"/>
                <a:ea typeface="微软雅黑" panose="020B0503020204020204" charset="-122"/>
              </a:rPr>
              <a:t>高效学习</a:t>
            </a:r>
            <a:endParaRPr lang="zh-CN" altLang="en-US" sz="2000" b="1" kern="0" spc="113">
              <a:latin typeface="微软雅黑" panose="020B0503020204020204" charset="-122"/>
              <a:ea typeface="微软雅黑" panose="020B0503020204020204" charset="-122"/>
            </a:endParaRPr>
          </a:p>
          <a:p>
            <a:pPr>
              <a:lnSpc>
                <a:spcPct val="120000"/>
              </a:lnSpc>
              <a:buClr>
                <a:srgbClr val="05469B"/>
              </a:buClr>
              <a:defRPr/>
            </a:pPr>
            <a:endParaRPr lang="zh-CN" altLang="en-US" sz="2000" b="1" kern="0" spc="113">
              <a:latin typeface="微软雅黑" panose="020B0503020204020204" charset="-122"/>
              <a:ea typeface="微软雅黑" panose="020B0503020204020204" charset="-122"/>
            </a:endParaRPr>
          </a:p>
          <a:p>
            <a:pPr>
              <a:lnSpc>
                <a:spcPct val="120000"/>
              </a:lnSpc>
              <a:buClr>
                <a:srgbClr val="05469B"/>
              </a:buClr>
              <a:defRPr/>
            </a:pPr>
            <a:endParaRPr lang="zh-CN" altLang="en-US" sz="2000" b="1" kern="0" spc="113">
              <a:latin typeface="微软雅黑" panose="020B0503020204020204" charset="-122"/>
              <a:ea typeface="微软雅黑" panose="020B0503020204020204" charset="-122"/>
            </a:endParaRPr>
          </a:p>
          <a:p>
            <a:pPr>
              <a:lnSpc>
                <a:spcPct val="130000"/>
              </a:lnSpc>
            </a:pPr>
            <a:r>
              <a:rPr lang="zh-CN" altLang="en-US" sz="2000" b="1" kern="0" spc="113">
                <a:latin typeface="微软雅黑" panose="020B0503020204020204" charset="-122"/>
                <a:ea typeface="微软雅黑" panose="020B0503020204020204" charset="-122"/>
              </a:rPr>
              <a:t>价值观   </a:t>
            </a:r>
            <a:r>
              <a:rPr lang="en-US" altLang="zh-CN" sz="2000" b="1" kern="0" spc="113">
                <a:latin typeface="微软雅黑" panose="020B0503020204020204" charset="-122"/>
                <a:ea typeface="微软雅黑" panose="020B0503020204020204" charset="-122"/>
              </a:rPr>
              <a:t>——</a:t>
            </a:r>
            <a:r>
              <a:rPr lang="zh-CN" altLang="en-US" sz="2000" b="1">
                <a:solidFill>
                  <a:srgbClr val="FF0000"/>
                </a:solidFill>
                <a:latin typeface="微软雅黑" panose="020B0503020204020204" charset="-122"/>
                <a:ea typeface="微软雅黑" panose="020B0503020204020204" charset="-122"/>
                <a:sym typeface="微软雅黑" panose="020B0503020204020204" charset="-122"/>
              </a:rPr>
              <a:t>以普及脑科学知识，学会科学用脑、掌握高效学习方法为宗旨；</a:t>
            </a:r>
            <a:endParaRPr lang="zh-CN" altLang="en-US" sz="2000" b="1">
              <a:solidFill>
                <a:srgbClr val="FF0000"/>
              </a:solidFill>
              <a:latin typeface="微软雅黑" panose="020B0503020204020204" charset="-122"/>
              <a:ea typeface="微软雅黑" panose="020B0503020204020204" charset="-122"/>
              <a:sym typeface="微软雅黑" panose="020B0503020204020204" charset="-122"/>
            </a:endParaRPr>
          </a:p>
          <a:p>
            <a:pPr>
              <a:lnSpc>
                <a:spcPct val="130000"/>
              </a:lnSpc>
            </a:pPr>
            <a:endParaRPr lang="zh-CN" altLang="en-US" sz="2000" b="1">
              <a:solidFill>
                <a:srgbClr val="FF0000"/>
              </a:solidFill>
              <a:latin typeface="微软雅黑" panose="020B0503020204020204" charset="-122"/>
              <a:ea typeface="微软雅黑" panose="020B0503020204020204" charset="-122"/>
              <a:sym typeface="微软雅黑" panose="020B0503020204020204" charset="-122"/>
            </a:endParaRPr>
          </a:p>
          <a:p>
            <a:pPr>
              <a:lnSpc>
                <a:spcPct val="130000"/>
              </a:lnSpc>
            </a:pPr>
            <a:r>
              <a:rPr lang="zh-CN" altLang="en-US" sz="2000" b="1">
                <a:solidFill>
                  <a:srgbClr val="FF0000"/>
                </a:solidFill>
                <a:latin typeface="微软雅黑" panose="020B0503020204020204" charset="-122"/>
                <a:ea typeface="微软雅黑" panose="020B0503020204020204" charset="-122"/>
                <a:sym typeface="微软雅黑" panose="020B0503020204020204" charset="-122"/>
              </a:rPr>
              <a:t>                      以最终实现“脑力奥运、益智强国”为长远目标。</a:t>
            </a:r>
            <a:endParaRPr lang="zh-CN" altLang="en-US" sz="2000" b="1" kern="0" spc="113">
              <a:solidFill>
                <a:srgbClr val="FF0000"/>
              </a:solidFill>
              <a:latin typeface="微软雅黑" panose="020B0503020204020204" charset="-122"/>
              <a:ea typeface="微软雅黑" panose="020B0503020204020204" charset="-122"/>
              <a:sym typeface="微软雅黑" panose="020B0503020204020204" charset="-122"/>
            </a:endParaRPr>
          </a:p>
        </p:txBody>
      </p:sp>
      <p:sp>
        <p:nvSpPr>
          <p:cNvPr id="5" name="矩形 4"/>
          <p:cNvSpPr/>
          <p:nvPr/>
        </p:nvSpPr>
        <p:spPr>
          <a:xfrm>
            <a:off x="561414" y="297550"/>
            <a:ext cx="2646878"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教育理念及价值观</a:t>
            </a:r>
            <a:endParaRPr lang="zh-CN" altLang="en-US" sz="2400" b="1">
              <a:latin typeface="微软雅黑" panose="020B0503020204020204" charset="-122"/>
              <a:ea typeface="微软雅黑" panose="020B0503020204020204" charset="-122"/>
              <a:sym typeface="+mn-ea"/>
            </a:endParaRPr>
          </a:p>
        </p:txBody>
      </p:sp>
      <p:sp>
        <p:nvSpPr>
          <p:cNvPr id="6" name="矩形 5"/>
          <p:cNvSpPr/>
          <p:nvPr/>
        </p:nvSpPr>
        <p:spPr>
          <a:xfrm>
            <a:off x="591894" y="742706"/>
            <a:ext cx="2571730"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Educational concepts and values</a:t>
            </a:r>
            <a:endParaRPr lang="en-US" altLang="zh-CN" sz="1200">
              <a:latin typeface="微软雅黑" panose="020B0503020204020204" charset="-122"/>
              <a:ea typeface="微软雅黑" panose="020B0503020204020204" charset="-122"/>
            </a:endParaRPr>
          </a:p>
        </p:txBody>
      </p:sp>
      <p:pic>
        <p:nvPicPr>
          <p:cNvPr id="8" name="图片 7" descr="迅通脑力LOGO-06"/>
          <p:cNvPicPr>
            <a:picLocks noChangeAspect="1"/>
          </p:cNvPicPr>
          <p:nvPr/>
        </p:nvPicPr>
        <p:blipFill>
          <a:blip r:embed="rId1"/>
          <a:srcRect l="15590" t="35474" r="16544" b="36230"/>
          <a:stretch>
            <a:fillRect/>
          </a:stretch>
        </p:blipFill>
        <p:spPr>
          <a:xfrm>
            <a:off x="9358536" y="278768"/>
            <a:ext cx="1200785" cy="501015"/>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3" nodeType="afterEffec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strVal val="#ppt_w*0.70"/>
                                          </p:val>
                                        </p:tav>
                                        <p:tav tm="100000">
                                          <p:val>
                                            <p:strVal val="#ppt_w"/>
                                          </p:val>
                                        </p:tav>
                                      </p:tavLst>
                                    </p:anim>
                                    <p:anim calcmode="lin" valueType="num">
                                      <p:cBhvr>
                                        <p:cTn id="8" dur="500" fill="hold"/>
                                        <p:tgtEl>
                                          <p:spTgt spid="57"/>
                                        </p:tgtEl>
                                        <p:attrNameLst>
                                          <p:attrName>ppt_h</p:attrName>
                                        </p:attrNameLst>
                                      </p:cBhvr>
                                      <p:tavLst>
                                        <p:tav tm="0">
                                          <p:val>
                                            <p:strVal val="#ppt_h"/>
                                          </p:val>
                                        </p:tav>
                                        <p:tav tm="100000">
                                          <p:val>
                                            <p:strVal val="#ppt_h"/>
                                          </p:val>
                                        </p:tav>
                                      </p:tavLst>
                                    </p:anim>
                                    <p:animEffect transition="in" filter="fade">
                                      <p:cBhvr>
                                        <p:cTn id="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3"/>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7541265" y="4871087"/>
            <a:ext cx="2638425" cy="976934"/>
          </a:xfrm>
          <a:prstGeom prst="rect">
            <a:avLst/>
          </a:prstGeom>
          <a:noFill/>
        </p:spPr>
        <p:txBody>
          <a:bodyPr wrap="square" rtlCol="0">
            <a:spAutoFit/>
          </a:bodyPr>
          <a:lstStyle/>
          <a:p>
            <a:pPr algn="ctr"/>
            <a:r>
              <a:rPr lang="zh-CN" altLang="en-US" sz="1435">
                <a:latin typeface="微软雅黑" panose="020B0503020204020204" charset="-122"/>
                <a:ea typeface="微软雅黑" panose="020B0503020204020204" charset="-122"/>
                <a:cs typeface="微软雅黑" panose="020B0503020204020204" charset="-122"/>
              </a:rPr>
              <a:t>世界记忆运动理事会</a:t>
            </a:r>
            <a:endParaRPr lang="zh-CN" altLang="en-US" sz="1435">
              <a:latin typeface="微软雅黑" panose="020B0503020204020204" charset="-122"/>
              <a:ea typeface="微软雅黑" panose="020B0503020204020204" charset="-122"/>
              <a:cs typeface="微软雅黑" panose="020B0503020204020204" charset="-122"/>
            </a:endParaRPr>
          </a:p>
          <a:p>
            <a:pPr algn="ctr"/>
            <a:r>
              <a:rPr lang="zh-CN" altLang="en-US" sz="1435">
                <a:latin typeface="微软雅黑" panose="020B0503020204020204" charset="-122"/>
                <a:ea typeface="微软雅黑" panose="020B0503020204020204" charset="-122"/>
                <a:cs typeface="微软雅黑" panose="020B0503020204020204" charset="-122"/>
              </a:rPr>
              <a:t>济南LMM世界记忆大师考级认证唯一指定单位</a:t>
            </a:r>
            <a:endParaRPr lang="zh-CN" altLang="en-US" sz="1435">
              <a:latin typeface="微软雅黑" panose="020B0503020204020204" charset="-122"/>
              <a:ea typeface="微软雅黑" panose="020B0503020204020204" charset="-122"/>
              <a:cs typeface="微软雅黑" panose="020B0503020204020204" charset="-122"/>
            </a:endParaRPr>
          </a:p>
          <a:p>
            <a:pPr algn="ctr"/>
            <a:endParaRPr lang="zh-CN" altLang="en-US" sz="1435">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3664115" y="2245995"/>
            <a:ext cx="3548691" cy="2510790"/>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3111" y="2245995"/>
            <a:ext cx="3588838" cy="2510790"/>
          </a:xfrm>
          <a:prstGeom prst="rect">
            <a:avLst/>
          </a:prstGeom>
        </p:spPr>
      </p:pic>
      <p:sp>
        <p:nvSpPr>
          <p:cNvPr id="16" name="文本框 15"/>
          <p:cNvSpPr txBox="1"/>
          <p:nvPr/>
        </p:nvSpPr>
        <p:spPr>
          <a:xfrm>
            <a:off x="3942460" y="4871087"/>
            <a:ext cx="3032121" cy="534634"/>
          </a:xfrm>
          <a:prstGeom prst="rect">
            <a:avLst/>
          </a:prstGeom>
          <a:noFill/>
        </p:spPr>
        <p:txBody>
          <a:bodyPr wrap="square" rtlCol="0">
            <a:spAutoFit/>
          </a:bodyPr>
          <a:lstStyle/>
          <a:p>
            <a:pPr algn="ctr"/>
            <a:r>
              <a:rPr lang="zh-CN" altLang="en-US" sz="1435" dirty="0">
                <a:latin typeface="微软雅黑" panose="020B0503020204020204" charset="-122"/>
                <a:ea typeface="微软雅黑" panose="020B0503020204020204" charset="-122"/>
                <a:cs typeface="微软雅黑" panose="020B0503020204020204" charset="-122"/>
              </a:rPr>
              <a:t>亚洲记忆公开赛省级承办单位授牌</a:t>
            </a:r>
            <a:endParaRPr lang="zh-CN" altLang="en-US" sz="1435" dirty="0">
              <a:latin typeface="微软雅黑" panose="020B0503020204020204" charset="-122"/>
              <a:ea typeface="微软雅黑" panose="020B0503020204020204" charset="-122"/>
              <a:cs typeface="微软雅黑" panose="020B0503020204020204" charset="-122"/>
            </a:endParaRPr>
          </a:p>
          <a:p>
            <a:pPr algn="ctr"/>
            <a:endParaRPr lang="zh-CN" altLang="en-US" sz="1435" dirty="0">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24765" y="4871087"/>
            <a:ext cx="3605530" cy="313484"/>
          </a:xfrm>
          <a:prstGeom prst="rect">
            <a:avLst/>
          </a:prstGeom>
          <a:noFill/>
        </p:spPr>
        <p:txBody>
          <a:bodyPr wrap="square" rtlCol="0">
            <a:spAutoFit/>
          </a:bodyPr>
          <a:lstStyle/>
          <a:p>
            <a:pPr algn="ctr"/>
            <a:r>
              <a:rPr lang="zh-CN" altLang="en-US" sz="1435" dirty="0">
                <a:latin typeface="微软雅黑" panose="020B0503020204020204" charset="-122"/>
                <a:ea typeface="微软雅黑" panose="020B0503020204020204" charset="-122"/>
                <a:cs typeface="微软雅黑" panose="020B0503020204020204" charset="-122"/>
              </a:rPr>
              <a:t>亚洲记忆公开赛地区承办单位授牌</a:t>
            </a:r>
            <a:endParaRPr lang="zh-CN" altLang="en-US" sz="1435" dirty="0">
              <a:latin typeface="微软雅黑" panose="020B0503020204020204" charset="-122"/>
              <a:ea typeface="微软雅黑" panose="020B0503020204020204" charset="-122"/>
              <a:cs typeface="微软雅黑" panose="020B0503020204020204" charset="-122"/>
            </a:endParaRPr>
          </a:p>
        </p:txBody>
      </p:sp>
      <p:pic>
        <p:nvPicPr>
          <p:cNvPr id="20" name="图片 19" descr="{C2F1A68E-19F6-553E-7DB9-DDEC08E3B922}"/>
          <p:cNvPicPr>
            <a:picLocks noChangeAspect="1"/>
          </p:cNvPicPr>
          <p:nvPr/>
        </p:nvPicPr>
        <p:blipFill>
          <a:blip r:embed="rId3"/>
          <a:stretch>
            <a:fillRect/>
          </a:stretch>
        </p:blipFill>
        <p:spPr>
          <a:xfrm>
            <a:off x="7058661" y="2245995"/>
            <a:ext cx="3602990" cy="2510790"/>
          </a:xfrm>
          <a:prstGeom prst="rect">
            <a:avLst/>
          </a:prstGeom>
        </p:spPr>
      </p:pic>
      <p:sp>
        <p:nvSpPr>
          <p:cNvPr id="5" name="矩形 4"/>
          <p:cNvSpPr/>
          <p:nvPr/>
        </p:nvSpPr>
        <p:spPr>
          <a:xfrm>
            <a:off x="628089" y="307076"/>
            <a:ext cx="2646878"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赛事授权相关文件</a:t>
            </a:r>
            <a:endParaRPr lang="zh-CN" altLang="en-US" sz="2400" b="1">
              <a:latin typeface="微软雅黑" panose="020B0503020204020204" charset="-122"/>
              <a:ea typeface="微软雅黑" panose="020B0503020204020204" charset="-122"/>
              <a:sym typeface="+mn-ea"/>
            </a:endParaRPr>
          </a:p>
        </p:txBody>
      </p:sp>
      <p:sp>
        <p:nvSpPr>
          <p:cNvPr id="6" name="矩形 5"/>
          <p:cNvSpPr/>
          <p:nvPr/>
        </p:nvSpPr>
        <p:spPr>
          <a:xfrm>
            <a:off x="658571" y="752230"/>
            <a:ext cx="3043205"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Event authorization related documents</a:t>
            </a:r>
            <a:endParaRPr lang="en-US" altLang="zh-CN" sz="1200">
              <a:latin typeface="微软雅黑" panose="020B0503020204020204" charset="-122"/>
              <a:ea typeface="微软雅黑" panose="020B0503020204020204" charset="-122"/>
            </a:endParaRPr>
          </a:p>
        </p:txBody>
      </p:sp>
      <p:pic>
        <p:nvPicPr>
          <p:cNvPr id="18" name="图片 17" descr="迅通脑力LOGO-06"/>
          <p:cNvPicPr>
            <a:picLocks noChangeAspect="1"/>
          </p:cNvPicPr>
          <p:nvPr/>
        </p:nvPicPr>
        <p:blipFill>
          <a:blip r:embed="rId4"/>
          <a:srcRect l="15590" t="35474" r="16544" b="36230"/>
          <a:stretch>
            <a:fillRect/>
          </a:stretch>
        </p:blipFill>
        <p:spPr>
          <a:xfrm>
            <a:off x="9358536" y="278768"/>
            <a:ext cx="1200785" cy="501015"/>
          </a:xfrm>
          <a:prstGeom prst="rect">
            <a:avLst/>
          </a:prstGeom>
        </p:spPr>
      </p:pic>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2"/>
          <p:cNvSpPr txBox="1"/>
          <p:nvPr userDrawn="1"/>
        </p:nvSpPr>
        <p:spPr>
          <a:xfrm>
            <a:off x="326758" y="4792350"/>
            <a:ext cx="6680427" cy="1469635"/>
          </a:xfrm>
          <a:prstGeom prst="rect">
            <a:avLst/>
          </a:prstGeom>
          <a:noFill/>
        </p:spPr>
        <p:txBody>
          <a:bodyPr wrap="none" lIns="68584" tIns="34291" rIns="68584" bIns="34291">
            <a:spAutoFit/>
          </a:bodyPr>
          <a:lstStyle/>
          <a:p>
            <a:pPr defTabSz="685165">
              <a:defRPr/>
            </a:pPr>
            <a:endParaRPr lang="zh-CN" altLang="en-US" sz="1300" b="1" dirty="0">
              <a:solidFill>
                <a:srgbClr val="FF0000"/>
              </a:solidFill>
              <a:latin typeface="微软雅黑" panose="020B0503020204020204" charset="-122"/>
              <a:ea typeface="微软雅黑" panose="020B0503020204020204" charset="-122"/>
              <a:cs typeface="+mn-ea"/>
              <a:sym typeface="+mn-lt"/>
            </a:endParaRPr>
          </a:p>
          <a:p>
            <a:pPr defTabSz="685165">
              <a:defRPr/>
            </a:pPr>
            <a:r>
              <a:rPr lang="zh-CN" altLang="en-US" sz="1300" b="1" dirty="0">
                <a:latin typeface="微软雅黑" panose="020B0503020204020204" charset="-122"/>
                <a:ea typeface="微软雅黑" panose="020B0503020204020204" charset="-122"/>
                <a:cs typeface="+mn-ea"/>
                <a:sym typeface="+mn-lt"/>
              </a:rPr>
              <a:t>发证机构：</a:t>
            </a:r>
            <a:r>
              <a:rPr lang="zh-CN" altLang="en-US" sz="1300" b="1" dirty="0">
                <a:solidFill>
                  <a:srgbClr val="FF0000"/>
                </a:solidFill>
                <a:latin typeface="微软雅黑" panose="020B0503020204020204" charset="-122"/>
                <a:ea typeface="微软雅黑" panose="020B0503020204020204" charset="-122"/>
                <a:cs typeface="+mn-ea"/>
                <a:sym typeface="+mn-lt"/>
              </a:rPr>
              <a:t>世界记忆运动理事会（</a:t>
            </a:r>
            <a:r>
              <a:rPr lang="en-US" altLang="zh-CN" sz="1300" b="1" dirty="0">
                <a:solidFill>
                  <a:srgbClr val="FF0000"/>
                </a:solidFill>
                <a:latin typeface="微软雅黑" panose="020B0503020204020204" charset="-122"/>
                <a:ea typeface="微软雅黑" panose="020B0503020204020204" charset="-122"/>
                <a:cs typeface="+mn-ea"/>
                <a:sym typeface="+mn-lt"/>
              </a:rPr>
              <a:t>World Memory Championships Council</a:t>
            </a:r>
            <a:r>
              <a:rPr lang="zh-CN" altLang="en-US" sz="1300" b="1" dirty="0">
                <a:solidFill>
                  <a:srgbClr val="FF0000"/>
                </a:solidFill>
                <a:latin typeface="微软雅黑" panose="020B0503020204020204" charset="-122"/>
                <a:ea typeface="微软雅黑" panose="020B0503020204020204" charset="-122"/>
                <a:cs typeface="+mn-ea"/>
                <a:sym typeface="+mn-lt"/>
              </a:rPr>
              <a:t>）</a:t>
            </a:r>
            <a:endParaRPr lang="zh-CN" altLang="en-US" sz="1300" b="1" dirty="0">
              <a:solidFill>
                <a:srgbClr val="FF0000"/>
              </a:solidFill>
              <a:latin typeface="微软雅黑" panose="020B0503020204020204" charset="-122"/>
              <a:ea typeface="微软雅黑" panose="020B0503020204020204" charset="-122"/>
              <a:cs typeface="+mn-ea"/>
              <a:sym typeface="+mn-lt"/>
            </a:endParaRPr>
          </a:p>
          <a:p>
            <a:pPr defTabSz="685165">
              <a:defRPr/>
            </a:pPr>
            <a:endParaRPr lang="zh-CN" altLang="en-US" sz="1300" b="1" dirty="0">
              <a:solidFill>
                <a:srgbClr val="FF0000"/>
              </a:solidFill>
              <a:latin typeface="微软雅黑" panose="020B0503020204020204" charset="-122"/>
              <a:ea typeface="微软雅黑" panose="020B0503020204020204" charset="-122"/>
              <a:cs typeface="+mn-ea"/>
              <a:sym typeface="+mn-lt"/>
            </a:endParaRPr>
          </a:p>
          <a:p>
            <a:pPr defTabSz="685165">
              <a:defRPr/>
            </a:pPr>
            <a:r>
              <a:rPr lang="zh-CN" altLang="en-US" sz="1300" b="1" dirty="0">
                <a:latin typeface="微软雅黑" panose="020B0503020204020204" charset="-122"/>
                <a:ea typeface="微软雅黑" panose="020B0503020204020204" charset="-122"/>
                <a:cs typeface="+mn-ea"/>
                <a:sym typeface="+mn-lt"/>
              </a:rPr>
              <a:t>证件查询网站</a:t>
            </a:r>
            <a:r>
              <a:rPr lang="en-US" altLang="zh-CN" sz="1300" b="1" dirty="0">
                <a:latin typeface="微软雅黑" panose="020B0503020204020204" charset="-122"/>
                <a:ea typeface="微软雅黑" panose="020B0503020204020204" charset="-122"/>
                <a:cs typeface="+mn-ea"/>
                <a:sym typeface="+mn-lt"/>
              </a:rPr>
              <a:t>——</a:t>
            </a:r>
            <a:r>
              <a:rPr lang="en-US" altLang="zh-CN" sz="1300" b="1" dirty="0">
                <a:solidFill>
                  <a:srgbClr val="FF0000"/>
                </a:solidFill>
                <a:latin typeface="微软雅黑" panose="020B0503020204020204" charset="-122"/>
                <a:ea typeface="微软雅黑" panose="020B0503020204020204" charset="-122"/>
                <a:cs typeface="+mn-ea"/>
                <a:sym typeface="+mn-lt"/>
              </a:rPr>
              <a:t> </a:t>
            </a:r>
            <a:r>
              <a:rPr lang="zh-CN" altLang="en-US" sz="1300" dirty="0">
                <a:solidFill>
                  <a:srgbClr val="FF0000"/>
                </a:solidFill>
                <a:latin typeface="微软雅黑" panose="020B0503020204020204" charset="-122"/>
                <a:ea typeface="微软雅黑" panose="020B0503020204020204" charset="-122"/>
                <a:cs typeface="微软雅黑" panose="020B0503020204020204" charset="-122"/>
                <a:sym typeface="+mn-ea"/>
              </a:rPr>
              <a:t>世界记忆锦标赛英文官网：</a:t>
            </a:r>
            <a:r>
              <a:rPr lang="en-US" altLang="zh-CN" sz="1300" dirty="0">
                <a:solidFill>
                  <a:srgbClr val="FF0000"/>
                </a:solidFill>
                <a:latin typeface="微软雅黑" panose="020B0503020204020204" charset="-122"/>
                <a:ea typeface="微软雅黑" panose="020B0503020204020204" charset="-122"/>
                <a:cs typeface="微软雅黑" panose="020B0503020204020204" charset="-122"/>
                <a:sym typeface="+mn-ea"/>
              </a:rPr>
              <a:t>www.worldmemorychampionships.com</a:t>
            </a:r>
            <a:endParaRPr lang="en-US" altLang="zh-CN" sz="13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defTabSz="685165">
              <a:defRPr/>
            </a:pPr>
            <a:r>
              <a:rPr lang="zh-CN" altLang="en-US" sz="1300" dirty="0">
                <a:solidFill>
                  <a:srgbClr val="FF0000"/>
                </a:solidFill>
                <a:latin typeface="微软雅黑" panose="020B0503020204020204" charset="-122"/>
                <a:ea typeface="微软雅黑" panose="020B0503020204020204" charset="-122"/>
                <a:cs typeface="微软雅黑" panose="020B0503020204020204" charset="-122"/>
                <a:sym typeface="+mn-ea"/>
              </a:rPr>
              <a:t>                             世界记忆锦标赛中文官网：</a:t>
            </a:r>
            <a:r>
              <a:rPr lang="en-US" altLang="zh-CN" sz="1300" dirty="0">
                <a:solidFill>
                  <a:srgbClr val="FF0000"/>
                </a:solidFill>
                <a:latin typeface="微软雅黑" panose="020B0503020204020204" charset="-122"/>
                <a:ea typeface="微软雅黑" panose="020B0503020204020204" charset="-122"/>
                <a:cs typeface="微软雅黑" panose="020B0503020204020204" charset="-122"/>
                <a:sym typeface="+mn-ea"/>
              </a:rPr>
              <a:t>www.wmc-china.com</a:t>
            </a:r>
            <a:endParaRPr lang="en-US" altLang="zh-CN" sz="1300" dirty="0">
              <a:latin typeface="微软雅黑" panose="020B0503020204020204" charset="-122"/>
              <a:ea typeface="微软雅黑" panose="020B0503020204020204" charset="-122"/>
              <a:cs typeface="微软雅黑" panose="020B0503020204020204" charset="-122"/>
            </a:endParaRPr>
          </a:p>
          <a:p>
            <a:pPr defTabSz="685165">
              <a:defRPr/>
            </a:pPr>
            <a:endParaRPr lang="zh-CN" altLang="en-US" sz="1300" b="1" dirty="0">
              <a:solidFill>
                <a:srgbClr val="FF0000"/>
              </a:solidFill>
              <a:latin typeface="微软雅黑" panose="020B0503020204020204" charset="-122"/>
              <a:ea typeface="微软雅黑" panose="020B0503020204020204" charset="-122"/>
              <a:cs typeface="+mn-ea"/>
              <a:sym typeface="+mn-lt"/>
            </a:endParaRPr>
          </a:p>
          <a:p>
            <a:pPr defTabSz="685165">
              <a:defRPr/>
            </a:pPr>
            <a:r>
              <a:rPr lang="zh-CN" altLang="en-US" sz="1300" b="1" dirty="0">
                <a:solidFill>
                  <a:srgbClr val="FF0000"/>
                </a:solidFill>
                <a:latin typeface="微软雅黑" panose="020B0503020204020204" charset="-122"/>
                <a:ea typeface="微软雅黑" panose="020B0503020204020204" charset="-122"/>
                <a:cs typeface="+mn-ea"/>
                <a:sym typeface="+mn-lt"/>
              </a:rPr>
              <a:t>                 </a:t>
            </a:r>
            <a:endParaRPr lang="zh-CN" altLang="en-US" sz="1300" b="1" dirty="0">
              <a:solidFill>
                <a:srgbClr val="FF0000"/>
              </a:solidFill>
              <a:latin typeface="微软雅黑" panose="020B0503020204020204" charset="-122"/>
              <a:ea typeface="微软雅黑" panose="020B0503020204020204" charset="-122"/>
              <a:cs typeface="+mn-ea"/>
              <a:sym typeface="+mn-lt"/>
            </a:endParaRPr>
          </a:p>
        </p:txBody>
      </p:sp>
      <p:pic>
        <p:nvPicPr>
          <p:cNvPr id="3" name="图片 2" descr="FullSizeRender(46)"/>
          <p:cNvPicPr>
            <a:picLocks noChangeAspect="1"/>
          </p:cNvPicPr>
          <p:nvPr/>
        </p:nvPicPr>
        <p:blipFill>
          <a:blip r:embed="rId1"/>
          <a:stretch>
            <a:fillRect/>
          </a:stretch>
        </p:blipFill>
        <p:spPr>
          <a:xfrm>
            <a:off x="327026" y="1973583"/>
            <a:ext cx="3197861" cy="2242185"/>
          </a:xfrm>
          <a:prstGeom prst="rect">
            <a:avLst/>
          </a:prstGeom>
          <a:noFill/>
          <a:ln w="9525">
            <a:noFill/>
          </a:ln>
        </p:spPr>
      </p:pic>
      <p:sp>
        <p:nvSpPr>
          <p:cNvPr id="100" name="文本框 99"/>
          <p:cNvSpPr txBox="1"/>
          <p:nvPr/>
        </p:nvSpPr>
        <p:spPr>
          <a:xfrm>
            <a:off x="184155" y="4215767"/>
            <a:ext cx="3259455" cy="415498"/>
          </a:xfrm>
          <a:prstGeom prst="rect">
            <a:avLst/>
          </a:prstGeom>
          <a:noFill/>
          <a:ln w="9525">
            <a:noFill/>
          </a:ln>
        </p:spPr>
        <p:txBody>
          <a:bodyPr wrap="square">
            <a:spAutoFit/>
          </a:bodyPr>
          <a:lstStyle/>
          <a:p>
            <a:pPr algn="ctr"/>
            <a:r>
              <a:rPr lang="zh-CN" altLang="en-US" sz="1050" b="1">
                <a:latin typeface="微软雅黑" panose="020B0503020204020204" charset="-122"/>
                <a:ea typeface="微软雅黑" panose="020B0503020204020204" charset="-122"/>
              </a:rPr>
              <a:t>国际认证一级裁判证书</a:t>
            </a:r>
            <a:endParaRPr lang="zh-CN" altLang="en-US" sz="1050" b="1">
              <a:latin typeface="微软雅黑" panose="020B0503020204020204" charset="-122"/>
              <a:ea typeface="微软雅黑" panose="020B0503020204020204" charset="-122"/>
            </a:endParaRPr>
          </a:p>
          <a:p>
            <a:pPr algn="ctr"/>
            <a:r>
              <a:rPr lang="zh-CN" altLang="en-US" sz="1050" b="1">
                <a:latin typeface="微软雅黑" panose="020B0503020204020204" charset="-122"/>
                <a:ea typeface="微软雅黑" panose="020B0503020204020204" charset="-122"/>
              </a:rPr>
              <a:t>（中国最早获得认证，山东目前最有权威的讲师）</a:t>
            </a:r>
            <a:endParaRPr lang="zh-CN" altLang="en-US" sz="1050" b="1">
              <a:latin typeface="微软雅黑" panose="020B0503020204020204" charset="-122"/>
              <a:ea typeface="微软雅黑" panose="020B0503020204020204" charset="-122"/>
            </a:endParaRPr>
          </a:p>
        </p:txBody>
      </p:sp>
      <p:pic>
        <p:nvPicPr>
          <p:cNvPr id="7" name="图片 3" descr="IMG_3984"/>
          <p:cNvPicPr>
            <a:picLocks noChangeAspect="1"/>
          </p:cNvPicPr>
          <p:nvPr/>
        </p:nvPicPr>
        <p:blipFill>
          <a:blip r:embed="rId2"/>
          <a:stretch>
            <a:fillRect/>
          </a:stretch>
        </p:blipFill>
        <p:spPr>
          <a:xfrm>
            <a:off x="3662683" y="1973583"/>
            <a:ext cx="3477895" cy="2242185"/>
          </a:xfrm>
          <a:prstGeom prst="rect">
            <a:avLst/>
          </a:prstGeom>
          <a:noFill/>
          <a:ln w="9525">
            <a:noFill/>
          </a:ln>
        </p:spPr>
      </p:pic>
      <p:sp>
        <p:nvSpPr>
          <p:cNvPr id="8" name="文本框 7"/>
          <p:cNvSpPr txBox="1"/>
          <p:nvPr/>
        </p:nvSpPr>
        <p:spPr>
          <a:xfrm>
            <a:off x="3799843" y="4215767"/>
            <a:ext cx="3091814" cy="415498"/>
          </a:xfrm>
          <a:prstGeom prst="rect">
            <a:avLst/>
          </a:prstGeom>
          <a:noFill/>
          <a:ln w="9525">
            <a:noFill/>
          </a:ln>
        </p:spPr>
        <p:txBody>
          <a:bodyPr wrap="square">
            <a:spAutoFit/>
          </a:bodyPr>
          <a:lstStyle/>
          <a:p>
            <a:pPr algn="ctr"/>
            <a:r>
              <a:rPr lang="zh-CN" altLang="en-US" sz="1050" b="1">
                <a:latin typeface="微软雅黑" panose="020B0503020204020204" charset="-122"/>
                <a:ea typeface="微软雅黑" panose="020B0503020204020204" charset="-122"/>
              </a:rPr>
              <a:t>国际认证记忆考级机构</a:t>
            </a:r>
            <a:endParaRPr lang="zh-CN" altLang="en-US" sz="1050" b="1">
              <a:latin typeface="微软雅黑" panose="020B0503020204020204" charset="-122"/>
              <a:ea typeface="微软雅黑" panose="020B0503020204020204" charset="-122"/>
            </a:endParaRPr>
          </a:p>
          <a:p>
            <a:pPr algn="ctr"/>
            <a:r>
              <a:rPr lang="zh-CN" altLang="en-US" sz="1050" b="1">
                <a:latin typeface="微软雅黑" panose="020B0503020204020204" charset="-122"/>
                <a:ea typeface="微软雅黑" panose="020B0503020204020204" charset="-122"/>
              </a:rPr>
              <a:t>（中国首批，山东首家获得此项资质的机构）</a:t>
            </a:r>
            <a:endParaRPr lang="zh-CN" altLang="en-US" sz="1050" b="1">
              <a:latin typeface="微软雅黑" panose="020B0503020204020204" charset="-122"/>
              <a:ea typeface="微软雅黑" panose="020B0503020204020204" charset="-122"/>
            </a:endParaRPr>
          </a:p>
        </p:txBody>
      </p:sp>
      <p:pic>
        <p:nvPicPr>
          <p:cNvPr id="9" name="内容占位符 3" descr="638516318.jpg"/>
          <p:cNvPicPr>
            <a:picLocks noGrp="1" noChangeAspect="1"/>
          </p:cNvPicPr>
          <p:nvPr/>
        </p:nvPicPr>
        <p:blipFill>
          <a:blip r:embed="rId3" cstate="print"/>
          <a:stretch>
            <a:fillRect/>
          </a:stretch>
        </p:blipFill>
        <p:spPr>
          <a:xfrm>
            <a:off x="7261861" y="1973583"/>
            <a:ext cx="3158490" cy="2242185"/>
          </a:xfrm>
          <a:prstGeom prst="rect">
            <a:avLst/>
          </a:prstGeom>
        </p:spPr>
      </p:pic>
      <p:sp>
        <p:nvSpPr>
          <p:cNvPr id="10" name="文本框 9"/>
          <p:cNvSpPr txBox="1"/>
          <p:nvPr/>
        </p:nvSpPr>
        <p:spPr>
          <a:xfrm>
            <a:off x="8137525" y="4215765"/>
            <a:ext cx="1623060" cy="253916"/>
          </a:xfrm>
          <a:prstGeom prst="rect">
            <a:avLst/>
          </a:prstGeom>
          <a:noFill/>
          <a:ln w="9525">
            <a:noFill/>
          </a:ln>
        </p:spPr>
        <p:txBody>
          <a:bodyPr wrap="square">
            <a:spAutoFit/>
          </a:bodyPr>
          <a:lstStyle/>
          <a:p>
            <a:pPr algn="ctr"/>
            <a:r>
              <a:rPr lang="zh-CN" altLang="en-US" sz="1050" b="1">
                <a:latin typeface="微软雅黑" panose="020B0503020204020204" charset="-122"/>
                <a:ea typeface="微软雅黑" panose="020B0503020204020204" charset="-122"/>
              </a:rPr>
              <a:t>国际认证高级裁判证书</a:t>
            </a:r>
            <a:endParaRPr lang="zh-CN" altLang="en-US" sz="1050" b="1">
              <a:latin typeface="微软雅黑" panose="020B0503020204020204" charset="-122"/>
              <a:ea typeface="微软雅黑" panose="020B0503020204020204" charset="-122"/>
            </a:endParaRPr>
          </a:p>
        </p:txBody>
      </p:sp>
      <p:sp>
        <p:nvSpPr>
          <p:cNvPr id="20" name="文本框 19"/>
          <p:cNvSpPr txBox="1"/>
          <p:nvPr/>
        </p:nvSpPr>
        <p:spPr>
          <a:xfrm>
            <a:off x="2747648" y="5754373"/>
            <a:ext cx="2539999" cy="534634"/>
          </a:xfrm>
          <a:prstGeom prst="rect">
            <a:avLst/>
          </a:prstGeom>
          <a:noFill/>
        </p:spPr>
        <p:txBody>
          <a:bodyPr wrap="square" rtlCol="0" anchor="t">
            <a:spAutoFit/>
          </a:bodyPr>
          <a:lstStyle/>
          <a:p>
            <a:endParaRPr sz="1435">
              <a:latin typeface="微软雅黑" panose="020B0503020204020204" charset="-122"/>
              <a:ea typeface="微软雅黑" panose="020B0503020204020204" charset="-122"/>
              <a:cs typeface="微软雅黑" panose="020B0503020204020204" charset="-122"/>
            </a:endParaRPr>
          </a:p>
          <a:p>
            <a:endParaRPr lang="zh-CN" altLang="en-US" sz="1435"/>
          </a:p>
        </p:txBody>
      </p:sp>
      <p:sp>
        <p:nvSpPr>
          <p:cNvPr id="5" name="矩形 4"/>
          <p:cNvSpPr/>
          <p:nvPr/>
        </p:nvSpPr>
        <p:spPr>
          <a:xfrm>
            <a:off x="580464" y="278501"/>
            <a:ext cx="1107996"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讲师团</a:t>
            </a:r>
            <a:endParaRPr lang="zh-CN" altLang="en-US" sz="2400" b="1">
              <a:latin typeface="微软雅黑" panose="020B0503020204020204" charset="-122"/>
              <a:ea typeface="微软雅黑" panose="020B0503020204020204" charset="-122"/>
              <a:sym typeface="+mn-ea"/>
            </a:endParaRPr>
          </a:p>
        </p:txBody>
      </p:sp>
      <p:sp>
        <p:nvSpPr>
          <p:cNvPr id="6" name="矩形 5"/>
          <p:cNvSpPr/>
          <p:nvPr/>
        </p:nvSpPr>
        <p:spPr>
          <a:xfrm>
            <a:off x="610946" y="723656"/>
            <a:ext cx="796436"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Lectures</a:t>
            </a:r>
            <a:endParaRPr lang="en-US" altLang="zh-CN" sz="1200">
              <a:latin typeface="微软雅黑" panose="020B0503020204020204" charset="-122"/>
              <a:ea typeface="微软雅黑" panose="020B0503020204020204" charset="-122"/>
            </a:endParaRPr>
          </a:p>
        </p:txBody>
      </p:sp>
      <p:sp>
        <p:nvSpPr>
          <p:cNvPr id="19" name="文本框 18"/>
          <p:cNvSpPr txBox="1"/>
          <p:nvPr/>
        </p:nvSpPr>
        <p:spPr>
          <a:xfrm>
            <a:off x="3527425" y="1194253"/>
            <a:ext cx="3672800" cy="338554"/>
          </a:xfrm>
          <a:prstGeom prst="rect">
            <a:avLst/>
          </a:prstGeom>
          <a:noFill/>
        </p:spPr>
        <p:txBody>
          <a:bodyPr wrap="none" rtlCol="0" anchor="t">
            <a:spAutoFit/>
          </a:bodyPr>
          <a:lstStyle/>
          <a:p>
            <a:pPr defTabSz="685165">
              <a:defRPr/>
            </a:pPr>
            <a:r>
              <a:rPr lang="zh-CN" altLang="en-US" sz="1600" b="1" dirty="0">
                <a:latin typeface="微软雅黑" panose="020B0503020204020204" charset="-122"/>
                <a:ea typeface="微软雅黑" panose="020B0503020204020204" charset="-122"/>
                <a:cs typeface="+mn-ea"/>
                <a:sym typeface="+mn-lt"/>
              </a:rPr>
              <a:t>世界记忆大师教练颜克伟老师相关荣誉</a:t>
            </a:r>
            <a:endParaRPr lang="zh-CN" altLang="en-US" sz="1600" b="1" dirty="0">
              <a:latin typeface="微软雅黑" panose="020B0503020204020204" charset="-122"/>
              <a:ea typeface="微软雅黑" panose="020B0503020204020204" charset="-122"/>
              <a:cs typeface="+mn-ea"/>
              <a:sym typeface="+mn-lt"/>
            </a:endParaRPr>
          </a:p>
        </p:txBody>
      </p:sp>
      <p:pic>
        <p:nvPicPr>
          <p:cNvPr id="16" name="图片 15" descr="迅通脑力LOGO-06"/>
          <p:cNvPicPr>
            <a:picLocks noChangeAspect="1"/>
          </p:cNvPicPr>
          <p:nvPr/>
        </p:nvPicPr>
        <p:blipFill>
          <a:blip r:embed="rId4"/>
          <a:srcRect l="15590" t="35474" r="16544" b="36230"/>
          <a:stretch>
            <a:fillRect/>
          </a:stretch>
        </p:blipFill>
        <p:spPr>
          <a:xfrm>
            <a:off x="9358536" y="278768"/>
            <a:ext cx="1200785" cy="501015"/>
          </a:xfrm>
          <a:prstGeom prst="rect">
            <a:avLst/>
          </a:prstGeom>
        </p:spPr>
      </p:pic>
      <p:pic>
        <p:nvPicPr>
          <p:cNvPr id="17" name="图片 16"/>
          <p:cNvPicPr>
            <a:picLocks noChangeAspect="1"/>
          </p:cNvPicPr>
          <p:nvPr/>
        </p:nvPicPr>
        <p:blipFill rotWithShape="1">
          <a:blip r:embed="rId5"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3" descr="2130585370.jpg"/>
          <p:cNvPicPr>
            <a:picLocks noGrp="1" noChangeAspect="1"/>
          </p:cNvPicPr>
          <p:nvPr/>
        </p:nvPicPr>
        <p:blipFill>
          <a:blip r:embed="rId1" cstate="print"/>
          <a:stretch>
            <a:fillRect/>
          </a:stretch>
        </p:blipFill>
        <p:spPr>
          <a:xfrm>
            <a:off x="164468" y="2034542"/>
            <a:ext cx="3456306" cy="2366010"/>
          </a:xfrm>
          <a:prstGeom prst="rect">
            <a:avLst/>
          </a:prstGeom>
        </p:spPr>
      </p:pic>
      <p:sp>
        <p:nvSpPr>
          <p:cNvPr id="12" name="文本框 11"/>
          <p:cNvSpPr txBox="1"/>
          <p:nvPr/>
        </p:nvSpPr>
        <p:spPr>
          <a:xfrm>
            <a:off x="820422" y="4531360"/>
            <a:ext cx="2108834" cy="253916"/>
          </a:xfrm>
          <a:prstGeom prst="rect">
            <a:avLst/>
          </a:prstGeom>
          <a:noFill/>
          <a:ln w="9525">
            <a:noFill/>
          </a:ln>
        </p:spPr>
        <p:txBody>
          <a:bodyPr wrap="square">
            <a:spAutoFit/>
          </a:bodyPr>
          <a:lstStyle/>
          <a:p>
            <a:pPr algn="ctr"/>
            <a:r>
              <a:rPr lang="zh-CN" altLang="en-US" sz="1050" b="1">
                <a:latin typeface="微软雅黑" panose="020B0503020204020204" charset="-122"/>
                <a:ea typeface="微软雅黑" panose="020B0503020204020204" charset="-122"/>
              </a:rPr>
              <a:t>国际思维导图</a:t>
            </a:r>
            <a:r>
              <a:rPr lang="zh-CN" altLang="en-US" sz="1050" b="1">
                <a:latin typeface="微软雅黑" panose="020B0503020204020204" charset="-122"/>
                <a:ea typeface="微软雅黑" panose="020B0503020204020204" charset="-122"/>
                <a:sym typeface="+mn-ea"/>
              </a:rPr>
              <a:t>认证</a:t>
            </a:r>
            <a:r>
              <a:rPr lang="zh-CN" altLang="en-US" sz="1050" b="1">
                <a:latin typeface="微软雅黑" panose="020B0503020204020204" charset="-122"/>
                <a:ea typeface="微软雅黑" panose="020B0503020204020204" charset="-122"/>
              </a:rPr>
              <a:t>管理师证书</a:t>
            </a:r>
            <a:endParaRPr lang="zh-CN" altLang="en-US" sz="1050" b="1">
              <a:latin typeface="微软雅黑" panose="020B0503020204020204" charset="-122"/>
              <a:ea typeface="微软雅黑" panose="020B0503020204020204" charset="-122"/>
            </a:endParaRPr>
          </a:p>
        </p:txBody>
      </p:sp>
      <p:pic>
        <p:nvPicPr>
          <p:cNvPr id="13" name="内容占位符 3" descr="1838921941.jpg"/>
          <p:cNvPicPr>
            <a:picLocks noGrp="1" noChangeAspect="1"/>
          </p:cNvPicPr>
          <p:nvPr/>
        </p:nvPicPr>
        <p:blipFill>
          <a:blip r:embed="rId2" cstate="print"/>
          <a:stretch>
            <a:fillRect/>
          </a:stretch>
        </p:blipFill>
        <p:spPr>
          <a:xfrm>
            <a:off x="3561083" y="2034544"/>
            <a:ext cx="3364865" cy="2365375"/>
          </a:xfrm>
          <a:prstGeom prst="rect">
            <a:avLst/>
          </a:prstGeom>
        </p:spPr>
      </p:pic>
      <p:sp>
        <p:nvSpPr>
          <p:cNvPr id="14" name="文本框 13"/>
          <p:cNvSpPr txBox="1"/>
          <p:nvPr/>
        </p:nvSpPr>
        <p:spPr>
          <a:xfrm>
            <a:off x="3891918" y="4531360"/>
            <a:ext cx="2703195" cy="253916"/>
          </a:xfrm>
          <a:prstGeom prst="rect">
            <a:avLst/>
          </a:prstGeom>
          <a:noFill/>
          <a:ln w="9525">
            <a:noFill/>
          </a:ln>
        </p:spPr>
        <p:txBody>
          <a:bodyPr wrap="square">
            <a:spAutoFit/>
          </a:bodyPr>
          <a:lstStyle/>
          <a:p>
            <a:pPr algn="ctr"/>
            <a:r>
              <a:rPr lang="zh-CN" altLang="en-US" sz="1050" b="1">
                <a:latin typeface="微软雅黑" panose="020B0503020204020204" charset="-122"/>
                <a:ea typeface="微软雅黑" panose="020B0503020204020204" charset="-122"/>
              </a:rPr>
              <a:t>多次受邀作为国际认证赛事总裁判长证书</a:t>
            </a:r>
            <a:endParaRPr lang="zh-CN" altLang="en-US" sz="1050" b="1">
              <a:latin typeface="微软雅黑" panose="020B0503020204020204" charset="-122"/>
              <a:ea typeface="微软雅黑" panose="020B0503020204020204" charset="-122"/>
            </a:endParaRPr>
          </a:p>
        </p:txBody>
      </p:sp>
      <p:pic>
        <p:nvPicPr>
          <p:cNvPr id="15" name="内容占位符 3" descr="361412006.jpg"/>
          <p:cNvPicPr>
            <a:picLocks noGrp="1" noChangeAspect="1"/>
          </p:cNvPicPr>
          <p:nvPr/>
        </p:nvPicPr>
        <p:blipFill>
          <a:blip r:embed="rId3" cstate="print"/>
          <a:stretch>
            <a:fillRect/>
          </a:stretch>
        </p:blipFill>
        <p:spPr>
          <a:xfrm>
            <a:off x="6925946" y="2034544"/>
            <a:ext cx="3661409" cy="2365375"/>
          </a:xfrm>
          <a:prstGeom prst="rect">
            <a:avLst/>
          </a:prstGeom>
        </p:spPr>
      </p:pic>
      <p:sp>
        <p:nvSpPr>
          <p:cNvPr id="17" name="文本框 16"/>
          <p:cNvSpPr txBox="1"/>
          <p:nvPr/>
        </p:nvSpPr>
        <p:spPr>
          <a:xfrm>
            <a:off x="7640320" y="4518025"/>
            <a:ext cx="2232661" cy="253916"/>
          </a:xfrm>
          <a:prstGeom prst="rect">
            <a:avLst/>
          </a:prstGeom>
          <a:noFill/>
          <a:ln w="9525">
            <a:noFill/>
          </a:ln>
        </p:spPr>
        <p:txBody>
          <a:bodyPr wrap="square">
            <a:spAutoFit/>
          </a:bodyPr>
          <a:lstStyle/>
          <a:p>
            <a:pPr algn="ctr"/>
            <a:r>
              <a:rPr lang="zh-CN" altLang="en-US" sz="1050" b="1">
                <a:latin typeface="微软雅黑" panose="020B0503020204020204" charset="-122"/>
                <a:ea typeface="微软雅黑" panose="020B0503020204020204" charset="-122"/>
              </a:rPr>
              <a:t>官方认证记忆等级考试俱乐部证书</a:t>
            </a:r>
            <a:endParaRPr lang="zh-CN" altLang="en-US" sz="1050" b="1">
              <a:latin typeface="微软雅黑" panose="020B0503020204020204" charset="-122"/>
              <a:ea typeface="微软雅黑" panose="020B0503020204020204" charset="-122"/>
            </a:endParaRPr>
          </a:p>
        </p:txBody>
      </p:sp>
      <p:sp>
        <p:nvSpPr>
          <p:cNvPr id="5" name="矩形 4"/>
          <p:cNvSpPr/>
          <p:nvPr/>
        </p:nvSpPr>
        <p:spPr>
          <a:xfrm>
            <a:off x="580464" y="278501"/>
            <a:ext cx="1107996"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讲师团</a:t>
            </a:r>
            <a:endParaRPr lang="zh-CN" altLang="en-US" sz="2400" b="1">
              <a:latin typeface="微软雅黑" panose="020B0503020204020204" charset="-122"/>
              <a:ea typeface="微软雅黑" panose="020B0503020204020204" charset="-122"/>
              <a:sym typeface="+mn-ea"/>
            </a:endParaRPr>
          </a:p>
        </p:txBody>
      </p:sp>
      <p:sp>
        <p:nvSpPr>
          <p:cNvPr id="6" name="矩形 5"/>
          <p:cNvSpPr/>
          <p:nvPr/>
        </p:nvSpPr>
        <p:spPr>
          <a:xfrm>
            <a:off x="610946" y="723656"/>
            <a:ext cx="796436"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Lectures</a:t>
            </a:r>
            <a:endParaRPr lang="en-US" altLang="zh-CN" sz="1200">
              <a:latin typeface="微软雅黑" panose="020B0503020204020204" charset="-122"/>
              <a:ea typeface="微软雅黑" panose="020B0503020204020204" charset="-122"/>
            </a:endParaRPr>
          </a:p>
        </p:txBody>
      </p:sp>
      <p:sp>
        <p:nvSpPr>
          <p:cNvPr id="19" name="文本框 18"/>
          <p:cNvSpPr txBox="1"/>
          <p:nvPr/>
        </p:nvSpPr>
        <p:spPr>
          <a:xfrm>
            <a:off x="3527425" y="1205266"/>
            <a:ext cx="3672800" cy="338554"/>
          </a:xfrm>
          <a:prstGeom prst="rect">
            <a:avLst/>
          </a:prstGeom>
          <a:noFill/>
        </p:spPr>
        <p:txBody>
          <a:bodyPr wrap="none" rtlCol="0" anchor="t">
            <a:spAutoFit/>
          </a:bodyPr>
          <a:lstStyle/>
          <a:p>
            <a:pPr defTabSz="685165">
              <a:defRPr/>
            </a:pPr>
            <a:r>
              <a:rPr lang="zh-CN" altLang="en-US" sz="1600" b="1" dirty="0">
                <a:latin typeface="微软雅黑" panose="020B0503020204020204" charset="-122"/>
                <a:ea typeface="微软雅黑" panose="020B0503020204020204" charset="-122"/>
                <a:cs typeface="+mn-ea"/>
                <a:sym typeface="+mn-lt"/>
              </a:rPr>
              <a:t>世界记忆大师教练颜克伟老师相关荣誉</a:t>
            </a:r>
            <a:endParaRPr lang="zh-CN" altLang="en-US" sz="1600" b="1" dirty="0">
              <a:latin typeface="微软雅黑" panose="020B0503020204020204" charset="-122"/>
              <a:ea typeface="微软雅黑" panose="020B0503020204020204" charset="-122"/>
              <a:cs typeface="+mn-ea"/>
              <a:sym typeface="+mn-lt"/>
            </a:endParaRPr>
          </a:p>
        </p:txBody>
      </p:sp>
      <p:sp>
        <p:nvSpPr>
          <p:cNvPr id="8" name="文本框 32"/>
          <p:cNvSpPr txBox="1"/>
          <p:nvPr userDrawn="1"/>
        </p:nvSpPr>
        <p:spPr>
          <a:xfrm>
            <a:off x="235952" y="5146677"/>
            <a:ext cx="6680427" cy="1669690"/>
          </a:xfrm>
          <a:prstGeom prst="rect">
            <a:avLst/>
          </a:prstGeom>
          <a:noFill/>
        </p:spPr>
        <p:txBody>
          <a:bodyPr wrap="none" lIns="68584" tIns="34291" rIns="68584" bIns="34291">
            <a:spAutoFit/>
          </a:bodyPr>
          <a:lstStyle/>
          <a:p>
            <a:pPr defTabSz="685165">
              <a:defRPr/>
            </a:pPr>
            <a:endParaRPr lang="zh-CN" altLang="en-US" sz="1300" b="1" dirty="0">
              <a:solidFill>
                <a:srgbClr val="FF0000"/>
              </a:solidFill>
              <a:latin typeface="微软雅黑" panose="020B0503020204020204" charset="-122"/>
              <a:ea typeface="微软雅黑" panose="020B0503020204020204" charset="-122"/>
              <a:cs typeface="+mn-ea"/>
              <a:sym typeface="+mn-lt"/>
            </a:endParaRPr>
          </a:p>
          <a:p>
            <a:pPr defTabSz="685165">
              <a:defRPr/>
            </a:pPr>
            <a:r>
              <a:rPr lang="zh-CN" altLang="en-US" sz="1300" b="1" dirty="0">
                <a:latin typeface="微软雅黑" panose="020B0503020204020204" charset="-122"/>
                <a:ea typeface="微软雅黑" panose="020B0503020204020204" charset="-122"/>
                <a:cs typeface="+mn-ea"/>
                <a:sym typeface="+mn-lt"/>
              </a:rPr>
              <a:t>发证机构：</a:t>
            </a:r>
            <a:r>
              <a:rPr lang="zh-CN" altLang="en-US" sz="1300" b="1" dirty="0">
                <a:solidFill>
                  <a:srgbClr val="FF0000"/>
                </a:solidFill>
                <a:latin typeface="微软雅黑" panose="020B0503020204020204" charset="-122"/>
                <a:ea typeface="微软雅黑" panose="020B0503020204020204" charset="-122"/>
                <a:cs typeface="+mn-ea"/>
                <a:sym typeface="+mn-lt"/>
              </a:rPr>
              <a:t>世界记忆运动理事会（</a:t>
            </a:r>
            <a:r>
              <a:rPr lang="en-US" altLang="zh-CN" sz="1300" b="1" dirty="0">
                <a:solidFill>
                  <a:srgbClr val="FF0000"/>
                </a:solidFill>
                <a:latin typeface="微软雅黑" panose="020B0503020204020204" charset="-122"/>
                <a:ea typeface="微软雅黑" panose="020B0503020204020204" charset="-122"/>
                <a:cs typeface="+mn-ea"/>
                <a:sym typeface="+mn-lt"/>
              </a:rPr>
              <a:t>World Memory Championships Council</a:t>
            </a:r>
            <a:r>
              <a:rPr lang="zh-CN" altLang="en-US" sz="1300" b="1" dirty="0">
                <a:solidFill>
                  <a:srgbClr val="FF0000"/>
                </a:solidFill>
                <a:latin typeface="微软雅黑" panose="020B0503020204020204" charset="-122"/>
                <a:ea typeface="微软雅黑" panose="020B0503020204020204" charset="-122"/>
                <a:cs typeface="+mn-ea"/>
                <a:sym typeface="+mn-lt"/>
              </a:rPr>
              <a:t>）</a:t>
            </a:r>
            <a:endParaRPr lang="zh-CN" altLang="en-US" sz="1300" b="1" dirty="0">
              <a:solidFill>
                <a:srgbClr val="FF0000"/>
              </a:solidFill>
              <a:latin typeface="微软雅黑" panose="020B0503020204020204" charset="-122"/>
              <a:ea typeface="微软雅黑" panose="020B0503020204020204" charset="-122"/>
              <a:cs typeface="+mn-ea"/>
              <a:sym typeface="+mn-lt"/>
            </a:endParaRPr>
          </a:p>
          <a:p>
            <a:pPr defTabSz="685165">
              <a:defRPr/>
            </a:pPr>
            <a:r>
              <a:rPr lang="zh-CN" altLang="en-US" sz="1300" b="1" dirty="0">
                <a:solidFill>
                  <a:srgbClr val="FF0000"/>
                </a:solidFill>
                <a:latin typeface="微软雅黑" panose="020B0503020204020204" charset="-122"/>
                <a:ea typeface="微软雅黑" panose="020B0503020204020204" charset="-122"/>
                <a:cs typeface="+mn-ea"/>
                <a:sym typeface="+mn-lt"/>
              </a:rPr>
              <a:t>                 托尼</a:t>
            </a:r>
            <a:r>
              <a:rPr lang="en-US" altLang="zh-CN" sz="1300" b="1" dirty="0">
                <a:solidFill>
                  <a:srgbClr val="FF0000"/>
                </a:solidFill>
                <a:latin typeface="微软雅黑" panose="020B0503020204020204" charset="-122"/>
                <a:ea typeface="微软雅黑" panose="020B0503020204020204" charset="-122"/>
                <a:cs typeface="+mn-ea"/>
                <a:sym typeface="+mn-lt"/>
              </a:rPr>
              <a:t>·</a:t>
            </a:r>
            <a:r>
              <a:rPr lang="zh-CN" altLang="en-US" sz="1300" b="1" dirty="0">
                <a:solidFill>
                  <a:srgbClr val="FF0000"/>
                </a:solidFill>
                <a:latin typeface="微软雅黑" panose="020B0503020204020204" charset="-122"/>
                <a:ea typeface="微软雅黑" panose="020B0503020204020204" charset="-122"/>
                <a:cs typeface="+mn-ea"/>
                <a:sym typeface="+mn-lt"/>
              </a:rPr>
              <a:t>博赞国际机构（</a:t>
            </a:r>
            <a:r>
              <a:rPr lang="en-US" altLang="zh-CN" sz="1300" b="1" dirty="0">
                <a:solidFill>
                  <a:srgbClr val="FF0000"/>
                </a:solidFill>
                <a:latin typeface="微软雅黑" panose="020B0503020204020204" charset="-122"/>
                <a:ea typeface="微软雅黑" panose="020B0503020204020204" charset="-122"/>
                <a:cs typeface="+mn-ea"/>
                <a:sym typeface="+mn-lt"/>
              </a:rPr>
              <a:t>Tony Buzan </a:t>
            </a:r>
            <a:r>
              <a:rPr lang="en-US" altLang="zh-CN" sz="1300" b="1" dirty="0" err="1">
                <a:solidFill>
                  <a:srgbClr val="FF0000"/>
                </a:solidFill>
                <a:latin typeface="微软雅黑" panose="020B0503020204020204" charset="-122"/>
                <a:ea typeface="微软雅黑" panose="020B0503020204020204" charset="-122"/>
                <a:cs typeface="+mn-ea"/>
                <a:sym typeface="+mn-lt"/>
              </a:rPr>
              <a:t>lnternational</a:t>
            </a:r>
            <a:r>
              <a:rPr lang="en-US" altLang="zh-CN" sz="1300" b="1" dirty="0">
                <a:solidFill>
                  <a:srgbClr val="FF0000"/>
                </a:solidFill>
                <a:latin typeface="微软雅黑" panose="020B0503020204020204" charset="-122"/>
                <a:ea typeface="微软雅黑" panose="020B0503020204020204" charset="-122"/>
                <a:cs typeface="+mn-ea"/>
                <a:sym typeface="+mn-lt"/>
              </a:rPr>
              <a:t> LTD</a:t>
            </a:r>
            <a:r>
              <a:rPr lang="zh-CN" altLang="en-US" sz="1300" b="1" dirty="0">
                <a:solidFill>
                  <a:srgbClr val="FF0000"/>
                </a:solidFill>
                <a:latin typeface="微软雅黑" panose="020B0503020204020204" charset="-122"/>
                <a:ea typeface="微软雅黑" panose="020B0503020204020204" charset="-122"/>
                <a:cs typeface="+mn-ea"/>
                <a:sym typeface="+mn-lt"/>
              </a:rPr>
              <a:t>）</a:t>
            </a:r>
            <a:endParaRPr lang="zh-CN" altLang="en-US" sz="1300" b="1" dirty="0">
              <a:solidFill>
                <a:srgbClr val="FF0000"/>
              </a:solidFill>
              <a:latin typeface="微软雅黑" panose="020B0503020204020204" charset="-122"/>
              <a:ea typeface="微软雅黑" panose="020B0503020204020204" charset="-122"/>
              <a:cs typeface="+mn-ea"/>
              <a:sym typeface="+mn-lt"/>
            </a:endParaRPr>
          </a:p>
          <a:p>
            <a:pPr defTabSz="685165">
              <a:defRPr/>
            </a:pPr>
            <a:endParaRPr lang="zh-CN" altLang="en-US" sz="1300" b="1" dirty="0">
              <a:solidFill>
                <a:srgbClr val="FF0000"/>
              </a:solidFill>
              <a:latin typeface="微软雅黑" panose="020B0503020204020204" charset="-122"/>
              <a:ea typeface="微软雅黑" panose="020B0503020204020204" charset="-122"/>
              <a:cs typeface="+mn-ea"/>
              <a:sym typeface="+mn-lt"/>
            </a:endParaRPr>
          </a:p>
          <a:p>
            <a:pPr defTabSz="685165">
              <a:defRPr/>
            </a:pPr>
            <a:r>
              <a:rPr lang="zh-CN" altLang="en-US" sz="1300" b="1" dirty="0">
                <a:latin typeface="微软雅黑" panose="020B0503020204020204" charset="-122"/>
                <a:ea typeface="微软雅黑" panose="020B0503020204020204" charset="-122"/>
                <a:cs typeface="+mn-ea"/>
                <a:sym typeface="+mn-lt"/>
              </a:rPr>
              <a:t>证件查询网站</a:t>
            </a:r>
            <a:r>
              <a:rPr lang="en-US" altLang="zh-CN" sz="1300" b="1" dirty="0">
                <a:latin typeface="微软雅黑" panose="020B0503020204020204" charset="-122"/>
                <a:ea typeface="微软雅黑" panose="020B0503020204020204" charset="-122"/>
                <a:cs typeface="+mn-ea"/>
                <a:sym typeface="+mn-lt"/>
              </a:rPr>
              <a:t>——</a:t>
            </a:r>
            <a:r>
              <a:rPr lang="en-US" altLang="zh-CN" sz="1300" b="1" dirty="0">
                <a:solidFill>
                  <a:srgbClr val="FF0000"/>
                </a:solidFill>
                <a:latin typeface="微软雅黑" panose="020B0503020204020204" charset="-122"/>
                <a:ea typeface="微软雅黑" panose="020B0503020204020204" charset="-122"/>
                <a:cs typeface="+mn-ea"/>
                <a:sym typeface="+mn-lt"/>
              </a:rPr>
              <a:t> </a:t>
            </a:r>
            <a:r>
              <a:rPr lang="zh-CN" altLang="en-US" sz="1300" dirty="0">
                <a:solidFill>
                  <a:srgbClr val="FF0000"/>
                </a:solidFill>
                <a:latin typeface="微软雅黑" panose="020B0503020204020204" charset="-122"/>
                <a:ea typeface="微软雅黑" panose="020B0503020204020204" charset="-122"/>
                <a:cs typeface="微软雅黑" panose="020B0503020204020204" charset="-122"/>
                <a:sym typeface="+mn-ea"/>
              </a:rPr>
              <a:t>世界记忆锦标赛英文官网：</a:t>
            </a:r>
            <a:r>
              <a:rPr lang="en-US" altLang="zh-CN" sz="1300" dirty="0">
                <a:solidFill>
                  <a:srgbClr val="FF0000"/>
                </a:solidFill>
                <a:latin typeface="微软雅黑" panose="020B0503020204020204" charset="-122"/>
                <a:ea typeface="微软雅黑" panose="020B0503020204020204" charset="-122"/>
                <a:cs typeface="微软雅黑" panose="020B0503020204020204" charset="-122"/>
                <a:sym typeface="+mn-ea"/>
              </a:rPr>
              <a:t>www.worldmemorychampionships.com</a:t>
            </a:r>
            <a:endParaRPr lang="en-US" altLang="zh-CN" sz="130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defTabSz="685165">
              <a:defRPr/>
            </a:pPr>
            <a:r>
              <a:rPr lang="zh-CN" altLang="en-US" sz="1300" dirty="0">
                <a:solidFill>
                  <a:srgbClr val="FF0000"/>
                </a:solidFill>
                <a:latin typeface="微软雅黑" panose="020B0503020204020204" charset="-122"/>
                <a:ea typeface="微软雅黑" panose="020B0503020204020204" charset="-122"/>
                <a:cs typeface="微软雅黑" panose="020B0503020204020204" charset="-122"/>
                <a:sym typeface="+mn-ea"/>
              </a:rPr>
              <a:t>                             世界记忆锦标赛中文官网：</a:t>
            </a:r>
            <a:r>
              <a:rPr lang="en-US" altLang="zh-CN" sz="1300" dirty="0">
                <a:solidFill>
                  <a:srgbClr val="FF0000"/>
                </a:solidFill>
                <a:latin typeface="微软雅黑" panose="020B0503020204020204" charset="-122"/>
                <a:ea typeface="微软雅黑" panose="020B0503020204020204" charset="-122"/>
                <a:cs typeface="微软雅黑" panose="020B0503020204020204" charset="-122"/>
                <a:sym typeface="+mn-ea"/>
              </a:rPr>
              <a:t>www.wmc-china.com</a:t>
            </a:r>
            <a:endParaRPr lang="en-US" altLang="zh-CN" sz="1300" dirty="0">
              <a:latin typeface="微软雅黑" panose="020B0503020204020204" charset="-122"/>
              <a:ea typeface="微软雅黑" panose="020B0503020204020204" charset="-122"/>
              <a:cs typeface="微软雅黑" panose="020B0503020204020204" charset="-122"/>
            </a:endParaRPr>
          </a:p>
          <a:p>
            <a:pPr defTabSz="685165">
              <a:defRPr/>
            </a:pPr>
            <a:endParaRPr lang="zh-CN" altLang="en-US" sz="1300" b="1" dirty="0">
              <a:solidFill>
                <a:srgbClr val="FF0000"/>
              </a:solidFill>
              <a:latin typeface="微软雅黑" panose="020B0503020204020204" charset="-122"/>
              <a:ea typeface="微软雅黑" panose="020B0503020204020204" charset="-122"/>
              <a:cs typeface="+mn-ea"/>
              <a:sym typeface="+mn-lt"/>
            </a:endParaRPr>
          </a:p>
          <a:p>
            <a:pPr defTabSz="685165">
              <a:defRPr/>
            </a:pPr>
            <a:r>
              <a:rPr lang="zh-CN" altLang="en-US" sz="1300" b="1" dirty="0">
                <a:solidFill>
                  <a:srgbClr val="FF0000"/>
                </a:solidFill>
                <a:latin typeface="微软雅黑" panose="020B0503020204020204" charset="-122"/>
                <a:ea typeface="微软雅黑" panose="020B0503020204020204" charset="-122"/>
                <a:cs typeface="+mn-ea"/>
                <a:sym typeface="+mn-lt"/>
              </a:rPr>
              <a:t>                 </a:t>
            </a:r>
            <a:endParaRPr lang="zh-CN" altLang="en-US" sz="1300" b="1" dirty="0">
              <a:solidFill>
                <a:srgbClr val="FF0000"/>
              </a:solidFill>
              <a:latin typeface="微软雅黑" panose="020B0503020204020204" charset="-122"/>
              <a:ea typeface="微软雅黑" panose="020B0503020204020204" charset="-122"/>
              <a:cs typeface="+mn-ea"/>
              <a:sym typeface="+mn-lt"/>
            </a:endParaRPr>
          </a:p>
        </p:txBody>
      </p:sp>
      <p:pic>
        <p:nvPicPr>
          <p:cNvPr id="18" name="图片 17" descr="迅通脑力LOGO-06"/>
          <p:cNvPicPr>
            <a:picLocks noChangeAspect="1"/>
          </p:cNvPicPr>
          <p:nvPr/>
        </p:nvPicPr>
        <p:blipFill>
          <a:blip r:embed="rId4"/>
          <a:srcRect l="15590" t="35474" r="16544" b="36230"/>
          <a:stretch>
            <a:fillRect/>
          </a:stretch>
        </p:blipFill>
        <p:spPr>
          <a:xfrm>
            <a:off x="9358536" y="278768"/>
            <a:ext cx="1200785" cy="501015"/>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47051085442348335"/>
          <p:cNvPicPr>
            <a:picLocks noChangeAspect="1"/>
          </p:cNvPicPr>
          <p:nvPr/>
        </p:nvPicPr>
        <p:blipFill>
          <a:blip r:embed="rId1"/>
          <a:stretch>
            <a:fillRect/>
          </a:stretch>
        </p:blipFill>
        <p:spPr>
          <a:xfrm>
            <a:off x="6743067" y="1250314"/>
            <a:ext cx="3372485" cy="5059680"/>
          </a:xfrm>
          <a:prstGeom prst="rect">
            <a:avLst/>
          </a:prstGeom>
        </p:spPr>
      </p:pic>
      <p:sp>
        <p:nvSpPr>
          <p:cNvPr id="2" name="文本框 32"/>
          <p:cNvSpPr txBox="1"/>
          <p:nvPr userDrawn="1"/>
        </p:nvSpPr>
        <p:spPr>
          <a:xfrm>
            <a:off x="341362" y="2001525"/>
            <a:ext cx="2166307" cy="290403"/>
          </a:xfrm>
          <a:prstGeom prst="rect">
            <a:avLst/>
          </a:prstGeom>
          <a:noFill/>
        </p:spPr>
        <p:txBody>
          <a:bodyPr wrap="none" lIns="68584" tIns="34291" rIns="68584" bIns="34291">
            <a:spAutoFit/>
          </a:bodyPr>
          <a:lstStyle/>
          <a:p>
            <a:pPr defTabSz="685165">
              <a:defRPr/>
            </a:pPr>
            <a:r>
              <a:rPr lang="zh-CN" altLang="en-US" sz="1435" b="1">
                <a:latin typeface="微软雅黑" panose="020B0503020204020204" charset="-122"/>
                <a:ea typeface="微软雅黑" panose="020B0503020204020204" charset="-122"/>
                <a:cs typeface="+mn-ea"/>
                <a:sym typeface="+mn-lt"/>
              </a:rPr>
              <a:t>世界记忆大师讲师团简介</a:t>
            </a:r>
            <a:endParaRPr lang="zh-CN" altLang="en-US" sz="1435" b="1">
              <a:latin typeface="微软雅黑" panose="020B0503020204020204" charset="-122"/>
              <a:ea typeface="微软雅黑" panose="020B0503020204020204" charset="-122"/>
              <a:cs typeface="+mn-ea"/>
              <a:sym typeface="+mn-lt"/>
            </a:endParaRPr>
          </a:p>
        </p:txBody>
      </p:sp>
      <p:sp>
        <p:nvSpPr>
          <p:cNvPr id="3" name="文本框 32"/>
          <p:cNvSpPr txBox="1"/>
          <p:nvPr userDrawn="1"/>
        </p:nvSpPr>
        <p:spPr>
          <a:xfrm>
            <a:off x="361682" y="3310259"/>
            <a:ext cx="5571085" cy="2669964"/>
          </a:xfrm>
          <a:prstGeom prst="rect">
            <a:avLst/>
          </a:prstGeom>
          <a:noFill/>
        </p:spPr>
        <p:txBody>
          <a:bodyPr wrap="none" lIns="68584" tIns="34291" rIns="68584" bIns="34291">
            <a:spAutoFit/>
          </a:bodyPr>
          <a:lstStyle/>
          <a:p>
            <a:pPr defTabSz="685165">
              <a:defRPr/>
            </a:pPr>
            <a:r>
              <a:rPr lang="zh-CN" altLang="en-US" sz="1300" dirty="0">
                <a:latin typeface="微软雅黑" panose="020B0503020204020204" charset="-122"/>
                <a:ea typeface="微软雅黑" panose="020B0503020204020204" charset="-122"/>
                <a:cs typeface="+mn-ea"/>
                <a:sym typeface="+mn-lt"/>
              </a:rPr>
              <a:t>亚洲记忆公开赛执行主席</a:t>
            </a:r>
            <a:endParaRPr lang="en-US" altLang="zh-CN"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山东大学金谛文化交流中心脑力研究所主任</a:t>
            </a:r>
            <a:endParaRPr lang="en-US" altLang="zh-CN"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世界记忆运动理事会中国区赛事常务副总裁判长</a:t>
            </a:r>
            <a:endParaRPr lang="en-US" altLang="zh-CN"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世界记忆运动理事会中国区委员会委员</a:t>
            </a:r>
            <a:endParaRPr lang="en-US" altLang="zh-CN"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山东迅通脑力教育创始人</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世界脑力（记忆）锦标赛国际认证高级裁判（目前全国仅6位，山东唯一）</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世界记忆大师教练</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思维导图认证管理师（TLI）</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中国脑力（记忆）锦标赛总决赛副总裁判长</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世界脑力（记忆）锦标赛亚太赛副总裁判长</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江苏卫视《最强大脑》种子选手教练</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第19届——第27届世界脑力（记忆）锦标赛城市赛总裁判长</a:t>
            </a:r>
            <a:endParaRPr lang="zh-CN" altLang="en-US" sz="1300" dirty="0">
              <a:latin typeface="微软雅黑" panose="020B0503020204020204" charset="-122"/>
              <a:ea typeface="微软雅黑" panose="020B0503020204020204" charset="-122"/>
              <a:cs typeface="+mn-ea"/>
              <a:sym typeface="+mn-lt"/>
            </a:endParaRPr>
          </a:p>
          <a:p>
            <a:pPr defTabSz="685165">
              <a:defRPr/>
            </a:pPr>
            <a:r>
              <a:rPr lang="zh-CN" altLang="en-US" sz="1300" dirty="0">
                <a:latin typeface="微软雅黑" panose="020B0503020204020204" charset="-122"/>
                <a:ea typeface="微软雅黑" panose="020B0503020204020204" charset="-122"/>
                <a:cs typeface="+mn-ea"/>
                <a:sym typeface="+mn-lt"/>
              </a:rPr>
              <a:t>第28届世界脑力（记忆）锦标赛济南赛区执行主席</a:t>
            </a:r>
            <a:endParaRPr lang="zh-CN" altLang="en-US" sz="1300" dirty="0">
              <a:latin typeface="微软雅黑" panose="020B0503020204020204" charset="-122"/>
              <a:ea typeface="微软雅黑" panose="020B0503020204020204" charset="-122"/>
              <a:cs typeface="+mn-ea"/>
              <a:sym typeface="+mn-lt"/>
            </a:endParaRPr>
          </a:p>
        </p:txBody>
      </p:sp>
      <p:sp>
        <p:nvSpPr>
          <p:cNvPr id="8" name="文本框 32"/>
          <p:cNvSpPr txBox="1"/>
          <p:nvPr userDrawn="1"/>
        </p:nvSpPr>
        <p:spPr>
          <a:xfrm>
            <a:off x="361680" y="2751459"/>
            <a:ext cx="2025242" cy="290403"/>
          </a:xfrm>
          <a:prstGeom prst="rect">
            <a:avLst/>
          </a:prstGeom>
          <a:noFill/>
        </p:spPr>
        <p:txBody>
          <a:bodyPr wrap="none" lIns="68584" tIns="34291" rIns="68584" bIns="34291">
            <a:spAutoFit/>
          </a:bodyPr>
          <a:lstStyle/>
          <a:p>
            <a:pPr defTabSz="685165">
              <a:defRPr/>
            </a:pPr>
            <a:r>
              <a:rPr lang="zh-CN" altLang="en-US" sz="1300">
                <a:latin typeface="微软雅黑" panose="020B0503020204020204" charset="-122"/>
                <a:ea typeface="微软雅黑" panose="020B0503020204020204" charset="-122"/>
                <a:cs typeface="+mn-ea"/>
                <a:sym typeface="+mn-lt"/>
              </a:rPr>
              <a:t>讲师团领军人物：</a:t>
            </a:r>
            <a:r>
              <a:rPr lang="zh-CN" altLang="en-US" sz="1435" b="1">
                <a:latin typeface="微软雅黑" panose="020B0503020204020204" charset="-122"/>
                <a:ea typeface="微软雅黑" panose="020B0503020204020204" charset="-122"/>
                <a:cs typeface="+mn-ea"/>
                <a:sym typeface="+mn-lt"/>
              </a:rPr>
              <a:t>颜克伟</a:t>
            </a:r>
            <a:endParaRPr lang="zh-CN" altLang="en-US" sz="1435" b="1">
              <a:latin typeface="微软雅黑" panose="020B0503020204020204" charset="-122"/>
              <a:ea typeface="微软雅黑" panose="020B0503020204020204" charset="-122"/>
              <a:cs typeface="+mn-ea"/>
              <a:sym typeface="+mn-lt"/>
            </a:endParaRPr>
          </a:p>
        </p:txBody>
      </p:sp>
      <p:pic>
        <p:nvPicPr>
          <p:cNvPr id="9" name="图片 8"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42367" y="278501"/>
            <a:ext cx="3877985" cy="461665"/>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记忆运动提升世界思维模式</a:t>
            </a:r>
            <a:endParaRPr lang="zh-CN" altLang="en-US" sz="2400" b="1" dirty="0">
              <a:latin typeface="微软雅黑" panose="020B0503020204020204" charset="-122"/>
              <a:ea typeface="微软雅黑" panose="020B0503020204020204" charset="-122"/>
              <a:sym typeface="+mn-ea"/>
            </a:endParaRPr>
          </a:p>
        </p:txBody>
      </p:sp>
      <p:sp>
        <p:nvSpPr>
          <p:cNvPr id="6" name="矩形 5"/>
          <p:cNvSpPr/>
          <p:nvPr/>
        </p:nvSpPr>
        <p:spPr>
          <a:xfrm>
            <a:off x="572846" y="732545"/>
            <a:ext cx="3637855"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Mental exercise boosts world thinking patterns</a:t>
            </a:r>
            <a:endParaRPr lang="en-US" altLang="zh-CN" sz="120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2544" y="2220600"/>
            <a:ext cx="5197475" cy="3119755"/>
          </a:xfrm>
          <a:prstGeom prst="rect">
            <a:avLst/>
          </a:prstGeom>
        </p:spPr>
      </p:pic>
      <p:sp>
        <p:nvSpPr>
          <p:cNvPr id="4" name="矩形 3"/>
          <p:cNvSpPr/>
          <p:nvPr/>
        </p:nvSpPr>
        <p:spPr>
          <a:xfrm>
            <a:off x="5199383" y="2220596"/>
            <a:ext cx="5474335" cy="3120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35"/>
          </a:p>
        </p:txBody>
      </p:sp>
      <p:sp>
        <p:nvSpPr>
          <p:cNvPr id="8" name="文本框 7"/>
          <p:cNvSpPr txBox="1"/>
          <p:nvPr/>
        </p:nvSpPr>
        <p:spPr>
          <a:xfrm>
            <a:off x="5200653" y="2508888"/>
            <a:ext cx="5473065" cy="2400657"/>
          </a:xfrm>
          <a:prstGeom prst="rect">
            <a:avLst/>
          </a:prstGeom>
          <a:noFill/>
        </p:spPr>
        <p:txBody>
          <a:bodyPr wrap="square" rtlCol="0">
            <a:spAutoFit/>
          </a:bodyPr>
          <a:lstStyle/>
          <a:p>
            <a:r>
              <a:rPr lang="en-US" altLang="zh-CN" sz="1000">
                <a:solidFill>
                  <a:schemeClr val="bg1"/>
                </a:solidFill>
                <a:latin typeface="微软雅黑" panose="020B0503020204020204" charset="-122"/>
                <a:ea typeface="微软雅黑" panose="020B0503020204020204" charset="-122"/>
                <a:cs typeface="微软雅黑" panose="020B0503020204020204" charset="-122"/>
              </a:rPr>
              <a:t>       </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研究结果表明，人类仅仅开发了自己大脑潜能的</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8%-12%</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。左右脑的协调并用，是开发大脑潜能的关键所在。</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a:p>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a:p>
            <a:r>
              <a:rPr lang="zh-CN" altLang="en-US" sz="1000">
                <a:solidFill>
                  <a:schemeClr val="bg1"/>
                </a:solidFill>
                <a:latin typeface="微软雅黑" panose="020B0503020204020204" charset="-122"/>
                <a:ea typeface="微软雅黑" panose="020B0503020204020204" charset="-122"/>
                <a:cs typeface="微软雅黑" panose="020B0503020204020204" charset="-122"/>
              </a:rPr>
              <a:t>        联合国教科文组织指出：</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未来的文盲不是那些没有知识的人，而是那些没有学会如何学习的人</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a:p>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a:p>
            <a:r>
              <a:rPr lang="zh-CN" altLang="en-US" sz="1000">
                <a:solidFill>
                  <a:schemeClr val="bg1"/>
                </a:solidFill>
                <a:latin typeface="微软雅黑" panose="020B0503020204020204" charset="-122"/>
                <a:ea typeface="微软雅黑" panose="020B0503020204020204" charset="-122"/>
                <a:cs typeface="微软雅黑" panose="020B0503020204020204" charset="-122"/>
              </a:rPr>
              <a:t>        近年来，世界强国正以太空竞赛之势发展脑科学研究。</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a:p>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a:p>
            <a:r>
              <a:rPr lang="zh-CN" altLang="en-US" sz="100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1989</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年，美国率先推出了脑科学计划，把</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1990-2000</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年命为</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脑的十年</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，并制定了以开发右脑为目的的</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零点工程</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a:p>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a:p>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  ☆</a:t>
            </a:r>
            <a:r>
              <a:rPr lang="en-US" altLang="zh-CN" sz="1000">
                <a:solidFill>
                  <a:schemeClr val="bg1"/>
                </a:solidFill>
                <a:latin typeface="微软雅黑" panose="020B0503020204020204" charset="-122"/>
                <a:ea typeface="微软雅黑" panose="020B0503020204020204" charset="-122"/>
                <a:cs typeface="微软雅黑" panose="020B0503020204020204" charset="-122"/>
                <a:sym typeface="+mn-ea"/>
              </a:rPr>
              <a:t>1991</a:t>
            </a:r>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年，欧洲共同体成立了</a:t>
            </a:r>
            <a:r>
              <a:rPr lang="en-US" altLang="zh-CN" sz="100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欧洲脑的十年</a:t>
            </a:r>
            <a:r>
              <a:rPr lang="en-US" altLang="zh-CN" sz="100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委员会，推进欧洲各国的脑科学研究；</a:t>
            </a:r>
            <a:endPar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endParaRPr>
          </a:p>
          <a:p>
            <a:endPar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endParaRPr>
          </a:p>
          <a:p>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  ☆</a:t>
            </a:r>
            <a:r>
              <a:rPr lang="en-US" altLang="zh-CN" sz="1000">
                <a:solidFill>
                  <a:schemeClr val="bg1"/>
                </a:solidFill>
                <a:latin typeface="微软雅黑" panose="020B0503020204020204" charset="-122"/>
                <a:ea typeface="微软雅黑" panose="020B0503020204020204" charset="-122"/>
                <a:cs typeface="微软雅黑" panose="020B0503020204020204" charset="-122"/>
                <a:sym typeface="+mn-ea"/>
              </a:rPr>
              <a:t>1996</a:t>
            </a:r>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年，日本开始启动为期</a:t>
            </a:r>
            <a:r>
              <a:rPr lang="en-US" altLang="zh-CN" sz="1000">
                <a:solidFill>
                  <a:schemeClr val="bg1"/>
                </a:solidFill>
                <a:latin typeface="微软雅黑" panose="020B0503020204020204" charset="-122"/>
                <a:ea typeface="微软雅黑" panose="020B0503020204020204" charset="-122"/>
                <a:cs typeface="微软雅黑" panose="020B0503020204020204" charset="-122"/>
                <a:sym typeface="+mn-ea"/>
              </a:rPr>
              <a:t>20</a:t>
            </a:r>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年的</a:t>
            </a:r>
            <a:r>
              <a:rPr lang="en-US" altLang="zh-CN" sz="100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脑科学时代</a:t>
            </a:r>
            <a:r>
              <a:rPr lang="en-US" altLang="zh-CN" sz="100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计划，并于</a:t>
            </a:r>
            <a:r>
              <a:rPr lang="en-US" altLang="zh-CN" sz="1000">
                <a:solidFill>
                  <a:schemeClr val="bg1"/>
                </a:solidFill>
                <a:latin typeface="微软雅黑" panose="020B0503020204020204" charset="-122"/>
                <a:ea typeface="微软雅黑" panose="020B0503020204020204" charset="-122"/>
                <a:cs typeface="微软雅黑" panose="020B0503020204020204" charset="-122"/>
                <a:sym typeface="+mn-ea"/>
              </a:rPr>
              <a:t>2003</a:t>
            </a:r>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年启动了</a:t>
            </a:r>
            <a:r>
              <a:rPr lang="en-US" altLang="zh-CN" sz="100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脑科学与教育</a:t>
            </a:r>
            <a:r>
              <a:rPr lang="en-US" altLang="zh-CN" sz="100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项目。</a:t>
            </a:r>
            <a:endPar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13" name="图片 12"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l="4051" r="4813" b="7638"/>
          <a:stretch>
            <a:fillRect/>
          </a:stretch>
        </p:blipFill>
        <p:spPr>
          <a:xfrm>
            <a:off x="439391" y="2277996"/>
            <a:ext cx="2172009" cy="280288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内容占位符 3" descr="1701471523.jpg"/>
          <p:cNvPicPr>
            <a:picLocks noGrp="1" noChangeAspect="1"/>
          </p:cNvPicPr>
          <p:nvPr/>
        </p:nvPicPr>
        <p:blipFill>
          <a:blip r:embed="rId2" cstate="print"/>
          <a:stretch>
            <a:fillRect/>
          </a:stretch>
        </p:blipFill>
        <p:spPr>
          <a:xfrm>
            <a:off x="5495802" y="2277996"/>
            <a:ext cx="2177132" cy="280288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标题 1"/>
          <p:cNvSpPr>
            <a:spLocks noGrp="1"/>
          </p:cNvSpPr>
          <p:nvPr/>
        </p:nvSpPr>
        <p:spPr>
          <a:xfrm>
            <a:off x="5327074" y="5352326"/>
            <a:ext cx="2514587" cy="238593"/>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000" b="1" dirty="0">
                <a:latin typeface="微软雅黑" panose="020B0503020204020204" charset="-122"/>
                <a:ea typeface="微软雅黑" panose="020B0503020204020204" charset="-122"/>
                <a:cs typeface="微软雅黑" panose="020B0503020204020204" charset="-122"/>
              </a:rPr>
              <a:t>连续</a:t>
            </a:r>
            <a:r>
              <a:rPr lang="en-US" altLang="zh-CN" sz="1000" b="1" dirty="0">
                <a:latin typeface="微软雅黑" panose="020B0503020204020204" charset="-122"/>
                <a:ea typeface="微软雅黑" panose="020B0503020204020204" charset="-122"/>
                <a:cs typeface="微软雅黑" panose="020B0503020204020204" charset="-122"/>
              </a:rPr>
              <a:t>8</a:t>
            </a:r>
            <a:r>
              <a:rPr lang="zh-CN" altLang="en-US" sz="1000" b="1" dirty="0">
                <a:latin typeface="微软雅黑" panose="020B0503020204020204" charset="-122"/>
                <a:ea typeface="微软雅黑" panose="020B0503020204020204" charset="-122"/>
                <a:cs typeface="微软雅黑" panose="020B0503020204020204" charset="-122"/>
              </a:rPr>
              <a:t>次脑力冠军：多米尼克</a:t>
            </a:r>
            <a:r>
              <a:rPr lang="en-US" altLang="zh-CN" sz="1000" b="1" dirty="0">
                <a:latin typeface="微软雅黑" panose="020B0503020204020204" charset="-122"/>
                <a:ea typeface="微软雅黑" panose="020B0503020204020204" charset="-122"/>
                <a:cs typeface="微软雅黑" panose="020B0503020204020204" charset="-122"/>
              </a:rPr>
              <a:t>.</a:t>
            </a:r>
            <a:r>
              <a:rPr lang="zh-CN" altLang="en-US" sz="1000" b="1" dirty="0">
                <a:latin typeface="微软雅黑" panose="020B0503020204020204" charset="-122"/>
                <a:ea typeface="微软雅黑" panose="020B0503020204020204" charset="-122"/>
                <a:cs typeface="微软雅黑" panose="020B0503020204020204" charset="-122"/>
              </a:rPr>
              <a:t>奥布莱恩</a:t>
            </a:r>
            <a:endParaRPr lang="zh-CN" altLang="en-US" sz="1000" b="1" dirty="0">
              <a:latin typeface="微软雅黑" panose="020B0503020204020204" charset="-122"/>
              <a:ea typeface="微软雅黑" panose="020B0503020204020204" charset="-122"/>
              <a:cs typeface="微软雅黑" panose="020B0503020204020204" charset="-122"/>
            </a:endParaRPr>
          </a:p>
        </p:txBody>
      </p:sp>
      <p:pic>
        <p:nvPicPr>
          <p:cNvPr id="8" name="内容占位符 3" descr="537284632.jpg"/>
          <p:cNvPicPr>
            <a:picLocks noGrp="1" noChangeAspect="1"/>
          </p:cNvPicPr>
          <p:nvPr/>
        </p:nvPicPr>
        <p:blipFill>
          <a:blip r:embed="rId3" cstate="print"/>
          <a:stretch>
            <a:fillRect/>
          </a:stretch>
        </p:blipFill>
        <p:spPr>
          <a:xfrm>
            <a:off x="2961989" y="2277996"/>
            <a:ext cx="2177132" cy="280288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标题 1"/>
          <p:cNvSpPr>
            <a:spLocks noGrp="1"/>
          </p:cNvSpPr>
          <p:nvPr/>
        </p:nvSpPr>
        <p:spPr>
          <a:xfrm>
            <a:off x="2856995" y="5352326"/>
            <a:ext cx="2387120" cy="2693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000" b="1" dirty="0">
                <a:latin typeface="微软雅黑" panose="020B0503020204020204" charset="-122"/>
                <a:ea typeface="微软雅黑" panose="020B0503020204020204" charset="-122"/>
                <a:cs typeface="微软雅黑" panose="020B0503020204020204" charset="-122"/>
                <a:sym typeface="+mn-ea"/>
              </a:rPr>
              <a:t>世界脑力锦标赛发起人：雷蒙德</a:t>
            </a:r>
            <a:r>
              <a:rPr lang="en-US" altLang="zh-CN" sz="1000" b="1" dirty="0">
                <a:latin typeface="微软雅黑" panose="020B0503020204020204" charset="-122"/>
                <a:ea typeface="微软雅黑" panose="020B0503020204020204" charset="-122"/>
                <a:cs typeface="微软雅黑" panose="020B0503020204020204" charset="-122"/>
                <a:sym typeface="+mn-ea"/>
              </a:rPr>
              <a:t>.</a:t>
            </a:r>
            <a:r>
              <a:rPr lang="zh-CN" altLang="en-US" sz="1000" b="1" dirty="0">
                <a:latin typeface="微软雅黑" panose="020B0503020204020204" charset="-122"/>
                <a:ea typeface="微软雅黑" panose="020B0503020204020204" charset="-122"/>
                <a:cs typeface="微软雅黑" panose="020B0503020204020204" charset="-122"/>
                <a:sym typeface="+mn-ea"/>
              </a:rPr>
              <a:t>基恩</a:t>
            </a:r>
            <a:endParaRPr lang="zh-CN" altLang="en-US" sz="1000" b="1" dirty="0">
              <a:latin typeface="微软雅黑" panose="020B0503020204020204" charset="-122"/>
              <a:ea typeface="微软雅黑" panose="020B0503020204020204" charset="-122"/>
              <a:cs typeface="微软雅黑" panose="020B0503020204020204" charset="-122"/>
              <a:sym typeface="+mn-ea"/>
            </a:endParaRPr>
          </a:p>
        </p:txBody>
      </p:sp>
      <p:pic>
        <p:nvPicPr>
          <p:cNvPr id="10" name="内容占位符 3" descr="1037229638.jpg"/>
          <p:cNvPicPr>
            <a:picLocks noGrp="1" noChangeAspect="1"/>
          </p:cNvPicPr>
          <p:nvPr/>
        </p:nvPicPr>
        <p:blipFill>
          <a:blip r:embed="rId4" cstate="print"/>
          <a:stretch>
            <a:fillRect/>
          </a:stretch>
        </p:blipFill>
        <p:spPr>
          <a:xfrm>
            <a:off x="8029615" y="2277996"/>
            <a:ext cx="2183490" cy="280288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标题 1"/>
          <p:cNvSpPr>
            <a:spLocks noGrp="1"/>
          </p:cNvSpPr>
          <p:nvPr/>
        </p:nvSpPr>
        <p:spPr>
          <a:xfrm>
            <a:off x="8638200" y="5352325"/>
            <a:ext cx="1200785" cy="238593"/>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000" b="1" dirty="0">
                <a:latin typeface="微软雅黑" panose="020B0503020204020204" charset="-122"/>
                <a:ea typeface="微软雅黑" panose="020B0503020204020204" charset="-122"/>
                <a:sym typeface="+mn-ea"/>
              </a:rPr>
              <a:t>波兰王子、王妃</a:t>
            </a:r>
            <a:endParaRPr lang="zh-CN" altLang="en-US" sz="1000" b="1" dirty="0">
              <a:latin typeface="微软雅黑" panose="020B0503020204020204" charset="-122"/>
              <a:ea typeface="微软雅黑" panose="020B0503020204020204" charset="-122"/>
              <a:cs typeface="+mj-ea"/>
              <a:sym typeface="+mn-ea"/>
            </a:endParaRPr>
          </a:p>
        </p:txBody>
      </p:sp>
      <p:sp>
        <p:nvSpPr>
          <p:cNvPr id="13" name="文本框 32"/>
          <p:cNvSpPr txBox="1"/>
          <p:nvPr userDrawn="1"/>
        </p:nvSpPr>
        <p:spPr>
          <a:xfrm>
            <a:off x="331835" y="1449709"/>
            <a:ext cx="5139877" cy="269307"/>
          </a:xfrm>
          <a:prstGeom prst="rect">
            <a:avLst/>
          </a:prstGeom>
          <a:noFill/>
        </p:spPr>
        <p:txBody>
          <a:bodyPr wrap="none" lIns="68584" tIns="34291" rIns="68584" bIns="34291">
            <a:spAutoFit/>
          </a:bodyPr>
          <a:lstStyle/>
          <a:p>
            <a:pPr defTabSz="685165">
              <a:defRPr/>
            </a:pPr>
            <a:r>
              <a:rPr lang="zh-CN" altLang="en-US" sz="1300" b="1" dirty="0">
                <a:latin typeface="微软雅黑" panose="020B0503020204020204" charset="-122"/>
                <a:ea typeface="微软雅黑" panose="020B0503020204020204" charset="-122"/>
                <a:cs typeface="+mn-ea"/>
                <a:sym typeface="+mn-lt"/>
              </a:rPr>
              <a:t>世界记忆大师教练颜克伟导师与世界级冠军及世界记忆锦标赛创始人</a:t>
            </a:r>
            <a:endParaRPr lang="en-US" altLang="zh-CN" sz="1300" b="1" dirty="0">
              <a:latin typeface="微软雅黑" panose="020B0503020204020204" charset="-122"/>
              <a:ea typeface="微软雅黑" panose="020B0503020204020204" charset="-122"/>
              <a:cs typeface="+mn-ea"/>
              <a:sym typeface="+mn-lt"/>
            </a:endParaRPr>
          </a:p>
        </p:txBody>
      </p:sp>
      <p:sp>
        <p:nvSpPr>
          <p:cNvPr id="5" name="矩形 4"/>
          <p:cNvSpPr/>
          <p:nvPr/>
        </p:nvSpPr>
        <p:spPr>
          <a:xfrm>
            <a:off x="580464" y="278501"/>
            <a:ext cx="1107996"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讲师团</a:t>
            </a:r>
            <a:endParaRPr lang="zh-CN" altLang="en-US" sz="2400" b="1">
              <a:latin typeface="微软雅黑" panose="020B0503020204020204" charset="-122"/>
              <a:ea typeface="微软雅黑" panose="020B0503020204020204" charset="-122"/>
              <a:sym typeface="+mn-ea"/>
            </a:endParaRPr>
          </a:p>
        </p:txBody>
      </p:sp>
      <p:sp>
        <p:nvSpPr>
          <p:cNvPr id="6" name="矩形 5"/>
          <p:cNvSpPr/>
          <p:nvPr/>
        </p:nvSpPr>
        <p:spPr>
          <a:xfrm>
            <a:off x="610946" y="723656"/>
            <a:ext cx="796436"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Lectures</a:t>
            </a:r>
            <a:endParaRPr lang="en-US" altLang="zh-CN" sz="1200">
              <a:latin typeface="微软雅黑" panose="020B0503020204020204" charset="-122"/>
              <a:ea typeface="微软雅黑" panose="020B0503020204020204" charset="-122"/>
            </a:endParaRPr>
          </a:p>
        </p:txBody>
      </p:sp>
      <p:pic>
        <p:nvPicPr>
          <p:cNvPr id="15" name="图片 14" descr="迅通脑力LOGO-06"/>
          <p:cNvPicPr>
            <a:picLocks noChangeAspect="1"/>
          </p:cNvPicPr>
          <p:nvPr/>
        </p:nvPicPr>
        <p:blipFill>
          <a:blip r:embed="rId5"/>
          <a:srcRect l="15590" t="35474" r="16544" b="36230"/>
          <a:stretch>
            <a:fillRect/>
          </a:stretch>
        </p:blipFill>
        <p:spPr>
          <a:xfrm>
            <a:off x="9358536" y="278768"/>
            <a:ext cx="1200785" cy="501015"/>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
        <p:nvSpPr>
          <p:cNvPr id="19" name="标题 1"/>
          <p:cNvSpPr>
            <a:spLocks noGrp="1"/>
          </p:cNvSpPr>
          <p:nvPr/>
        </p:nvSpPr>
        <p:spPr>
          <a:xfrm>
            <a:off x="331835" y="5352326"/>
            <a:ext cx="2387120" cy="2693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1000" b="1" dirty="0">
                <a:latin typeface="微软雅黑" panose="020B0503020204020204" charset="-122"/>
                <a:ea typeface="微软雅黑" panose="020B0503020204020204" charset="-122"/>
                <a:cs typeface="微软雅黑" panose="020B0503020204020204" charset="-122"/>
                <a:sym typeface="+mn-ea"/>
              </a:rPr>
              <a:t>世界脑力锦标赛发起人：托尼</a:t>
            </a:r>
            <a:r>
              <a:rPr lang="en-US" altLang="zh-CN" sz="1000" b="1" dirty="0">
                <a:latin typeface="微软雅黑" panose="020B0503020204020204" charset="-122"/>
                <a:ea typeface="微软雅黑" panose="020B0503020204020204" charset="-122"/>
                <a:cs typeface="微软雅黑" panose="020B0503020204020204" charset="-122"/>
                <a:sym typeface="+mn-ea"/>
              </a:rPr>
              <a:t>·</a:t>
            </a:r>
            <a:r>
              <a:rPr lang="zh-CN" altLang="en-US" sz="1000" b="1" dirty="0">
                <a:latin typeface="微软雅黑" panose="020B0503020204020204" charset="-122"/>
                <a:ea typeface="微软雅黑" panose="020B0503020204020204" charset="-122"/>
                <a:cs typeface="微软雅黑" panose="020B0503020204020204" charset="-122"/>
                <a:sym typeface="+mn-ea"/>
              </a:rPr>
              <a:t>博赞</a:t>
            </a:r>
            <a:endParaRPr lang="zh-CN" altLang="en-US" sz="1000" b="1"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descr="1222083321.jpg"/>
          <p:cNvPicPr>
            <a:picLocks noGrp="1" noChangeAspect="1"/>
          </p:cNvPicPr>
          <p:nvPr/>
        </p:nvPicPr>
        <p:blipFill>
          <a:blip r:embed="rId1" cstate="print"/>
          <a:stretch>
            <a:fillRect/>
          </a:stretch>
        </p:blipFill>
        <p:spPr>
          <a:xfrm>
            <a:off x="638179" y="1042036"/>
            <a:ext cx="2085975" cy="2692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内容占位符 3" descr="1238897656.jpg"/>
          <p:cNvPicPr>
            <a:picLocks noGrp="1" noChangeAspect="1"/>
          </p:cNvPicPr>
          <p:nvPr/>
        </p:nvPicPr>
        <p:blipFill>
          <a:blip r:embed="rId2" cstate="print"/>
          <a:stretch>
            <a:fillRect/>
          </a:stretch>
        </p:blipFill>
        <p:spPr>
          <a:xfrm>
            <a:off x="2991490" y="1042036"/>
            <a:ext cx="2331085" cy="2692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内容占位符 3" descr="1423208396.jpg"/>
          <p:cNvPicPr>
            <a:picLocks noGrp="1" noChangeAspect="1"/>
          </p:cNvPicPr>
          <p:nvPr/>
        </p:nvPicPr>
        <p:blipFill>
          <a:blip r:embed="rId3" cstate="print"/>
          <a:stretch>
            <a:fillRect/>
          </a:stretch>
        </p:blipFill>
        <p:spPr>
          <a:xfrm rot="5400000">
            <a:off x="5300345" y="1316992"/>
            <a:ext cx="2692400" cy="214312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内容占位符 3" descr="1630649041.jpg"/>
          <p:cNvPicPr>
            <a:picLocks noGrp="1" noChangeAspect="1"/>
          </p:cNvPicPr>
          <p:nvPr/>
        </p:nvPicPr>
        <p:blipFill>
          <a:blip r:embed="rId4" cstate="print"/>
          <a:stretch>
            <a:fillRect/>
          </a:stretch>
        </p:blipFill>
        <p:spPr>
          <a:xfrm>
            <a:off x="7990205" y="1042670"/>
            <a:ext cx="2070100" cy="2692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32"/>
          <p:cNvSpPr txBox="1"/>
          <p:nvPr userDrawn="1"/>
        </p:nvSpPr>
        <p:spPr>
          <a:xfrm>
            <a:off x="3320782" y="584203"/>
            <a:ext cx="4306315" cy="269307"/>
          </a:xfrm>
          <a:prstGeom prst="rect">
            <a:avLst/>
          </a:prstGeom>
          <a:noFill/>
        </p:spPr>
        <p:txBody>
          <a:bodyPr wrap="none" lIns="68584" tIns="34291" rIns="68584" bIns="34291">
            <a:spAutoFit/>
          </a:bodyPr>
          <a:lstStyle/>
          <a:p>
            <a:pPr defTabSz="685165">
              <a:defRPr/>
            </a:pPr>
            <a:r>
              <a:rPr lang="zh-CN" altLang="en-US" sz="1300" b="1">
                <a:latin typeface="微软雅黑" panose="020B0503020204020204" charset="-122"/>
                <a:ea typeface="微软雅黑" panose="020B0503020204020204" charset="-122"/>
                <a:cs typeface="+mn-ea"/>
                <a:sym typeface="+mn-lt"/>
              </a:rPr>
              <a:t>世界记忆大师教练颜克伟导师与部分辅导的最强大脑选手</a:t>
            </a:r>
            <a:endParaRPr lang="zh-CN" altLang="en-US" sz="1300" b="1">
              <a:latin typeface="微软雅黑" panose="020B0503020204020204" charset="-122"/>
              <a:ea typeface="微软雅黑" panose="020B0503020204020204" charset="-122"/>
              <a:cs typeface="+mn-ea"/>
              <a:sym typeface="+mn-lt"/>
            </a:endParaRPr>
          </a:p>
        </p:txBody>
      </p:sp>
      <p:sp>
        <p:nvSpPr>
          <p:cNvPr id="16" name="矩形 15"/>
          <p:cNvSpPr/>
          <p:nvPr/>
        </p:nvSpPr>
        <p:spPr>
          <a:xfrm>
            <a:off x="570940" y="308346"/>
            <a:ext cx="1107996"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讲师团</a:t>
            </a:r>
            <a:endParaRPr lang="zh-CN" altLang="en-US" sz="2400" b="1">
              <a:latin typeface="微软雅黑" panose="020B0503020204020204" charset="-122"/>
              <a:ea typeface="微软雅黑" panose="020B0503020204020204" charset="-122"/>
              <a:sym typeface="+mn-ea"/>
            </a:endParaRPr>
          </a:p>
        </p:txBody>
      </p:sp>
      <p:sp>
        <p:nvSpPr>
          <p:cNvPr id="17" name="矩形 16"/>
          <p:cNvSpPr/>
          <p:nvPr/>
        </p:nvSpPr>
        <p:spPr>
          <a:xfrm>
            <a:off x="601420" y="753501"/>
            <a:ext cx="796436"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Lectures</a:t>
            </a:r>
            <a:endParaRPr lang="en-US" altLang="zh-CN" sz="1200">
              <a:latin typeface="微软雅黑" panose="020B0503020204020204" charset="-122"/>
              <a:ea typeface="微软雅黑" panose="020B0503020204020204" charset="-122"/>
            </a:endParaRPr>
          </a:p>
        </p:txBody>
      </p:sp>
      <p:sp>
        <p:nvSpPr>
          <p:cNvPr id="10" name="文本框 9"/>
          <p:cNvSpPr txBox="1"/>
          <p:nvPr/>
        </p:nvSpPr>
        <p:spPr>
          <a:xfrm>
            <a:off x="8122831" y="3792224"/>
            <a:ext cx="1595309" cy="246221"/>
          </a:xfrm>
          <a:prstGeom prst="rect">
            <a:avLst/>
          </a:prstGeom>
          <a:noFill/>
        </p:spPr>
        <p:txBody>
          <a:bodyPr wrap="none" rtlCol="0" anchor="t">
            <a:spAutoFit/>
          </a:bodyPr>
          <a:lstStyle/>
          <a:p>
            <a:pPr algn="ctr" defTabSz="914400">
              <a:spcBef>
                <a:spcPct val="0"/>
              </a:spcBef>
              <a:defRPr/>
            </a:pPr>
            <a:r>
              <a:rPr lang="zh-CN" altLang="en-US" sz="1000" b="1" dirty="0">
                <a:latin typeface="微软雅黑" panose="020B0503020204020204" charset="-122"/>
                <a:ea typeface="微软雅黑" panose="020B0503020204020204" charset="-122"/>
                <a:cs typeface="+mj-cs"/>
                <a:sym typeface="+mn-ea"/>
              </a:rPr>
              <a:t>与最强大脑选手：鲍里斯</a:t>
            </a:r>
            <a:endParaRPr lang="zh-CN" altLang="en-US" sz="1000" b="1" dirty="0">
              <a:latin typeface="微软雅黑" panose="020B0503020204020204" charset="-122"/>
              <a:ea typeface="微软雅黑" panose="020B0503020204020204" charset="-122"/>
              <a:cs typeface="+mj-cs"/>
              <a:sym typeface="+mn-ea"/>
            </a:endParaRPr>
          </a:p>
        </p:txBody>
      </p:sp>
      <p:sp>
        <p:nvSpPr>
          <p:cNvPr id="11" name="文本框 10"/>
          <p:cNvSpPr txBox="1"/>
          <p:nvPr/>
        </p:nvSpPr>
        <p:spPr>
          <a:xfrm>
            <a:off x="5390519" y="3787142"/>
            <a:ext cx="2512695" cy="246221"/>
          </a:xfrm>
          <a:prstGeom prst="rect">
            <a:avLst/>
          </a:prstGeom>
          <a:noFill/>
        </p:spPr>
        <p:txBody>
          <a:bodyPr wrap="square" rtlCol="0" anchor="t">
            <a:spAutoFit/>
          </a:bodyPr>
          <a:lstStyle/>
          <a:p>
            <a:pPr algn="ctr"/>
            <a:r>
              <a:rPr lang="zh-CN" altLang="en-US" sz="1000" b="1" dirty="0">
                <a:latin typeface="微软雅黑" panose="020B0503020204020204" charset="-122"/>
                <a:ea typeface="微软雅黑" panose="020B0503020204020204" charset="-122"/>
                <a:cs typeface="微软雅黑" panose="020B0503020204020204" charset="-122"/>
                <a:sym typeface="+mn-ea"/>
              </a:rPr>
              <a:t>与最强大脑德国选手：约翰斯</a:t>
            </a:r>
            <a:r>
              <a:rPr lang="en-US" altLang="zh-CN" sz="1000" b="1" dirty="0">
                <a:latin typeface="微软雅黑" panose="020B0503020204020204" charset="-122"/>
                <a:ea typeface="微软雅黑" panose="020B0503020204020204" charset="-122"/>
                <a:cs typeface="微软雅黑" panose="020B0503020204020204" charset="-122"/>
                <a:sym typeface="+mn-ea"/>
              </a:rPr>
              <a:t>.</a:t>
            </a:r>
            <a:r>
              <a:rPr lang="zh-CN" altLang="en-US" sz="1000" b="1" dirty="0">
                <a:latin typeface="微软雅黑" panose="020B0503020204020204" charset="-122"/>
                <a:ea typeface="微软雅黑" panose="020B0503020204020204" charset="-122"/>
                <a:cs typeface="微软雅黑" panose="020B0503020204020204" charset="-122"/>
                <a:sym typeface="+mn-ea"/>
              </a:rPr>
              <a:t>马劳</a:t>
            </a:r>
            <a:endParaRPr lang="zh-CN" altLang="en-US" sz="1000" b="1" dirty="0">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3176273" y="3792224"/>
            <a:ext cx="1980029" cy="246221"/>
          </a:xfrm>
          <a:prstGeom prst="rect">
            <a:avLst/>
          </a:prstGeom>
          <a:noFill/>
        </p:spPr>
        <p:txBody>
          <a:bodyPr wrap="none" rtlCol="0" anchor="t">
            <a:spAutoFit/>
          </a:bodyPr>
          <a:lstStyle/>
          <a:p>
            <a:r>
              <a:rPr lang="zh-CN" altLang="en-US" sz="1000" b="1" dirty="0">
                <a:latin typeface="微软雅黑" panose="020B0503020204020204" charset="-122"/>
                <a:ea typeface="微软雅黑" panose="020B0503020204020204" charset="-122"/>
                <a:sym typeface="+mn-ea"/>
              </a:rPr>
              <a:t>颜老师与最强大脑选手：李林沛</a:t>
            </a:r>
            <a:endParaRPr lang="zh-CN" altLang="en-US" sz="1000" b="1" dirty="0">
              <a:latin typeface="微软雅黑" panose="020B0503020204020204" charset="-122"/>
              <a:ea typeface="微软雅黑" panose="020B0503020204020204" charset="-122"/>
              <a:sym typeface="+mn-ea"/>
            </a:endParaRPr>
          </a:p>
        </p:txBody>
      </p:sp>
      <p:sp>
        <p:nvSpPr>
          <p:cNvPr id="13" name="文本框 12"/>
          <p:cNvSpPr txBox="1"/>
          <p:nvPr/>
        </p:nvSpPr>
        <p:spPr>
          <a:xfrm>
            <a:off x="496561" y="3787142"/>
            <a:ext cx="2364750" cy="246221"/>
          </a:xfrm>
          <a:prstGeom prst="rect">
            <a:avLst/>
          </a:prstGeom>
          <a:noFill/>
        </p:spPr>
        <p:txBody>
          <a:bodyPr wrap="none" rtlCol="0" anchor="t">
            <a:spAutoFit/>
          </a:bodyPr>
          <a:lstStyle/>
          <a:p>
            <a:r>
              <a:rPr lang="zh-CN" altLang="en-US" sz="1000" b="1" dirty="0">
                <a:latin typeface="微软雅黑" panose="020B0503020204020204" charset="-122"/>
                <a:ea typeface="微软雅黑" panose="020B0503020204020204" charset="-122"/>
                <a:sym typeface="+mn-ea"/>
              </a:rPr>
              <a:t>颜老师与最强大脑脑王获得者：陈智强</a:t>
            </a:r>
            <a:endParaRPr lang="zh-CN" altLang="en-US" sz="1000" b="1" dirty="0">
              <a:latin typeface="微软雅黑" panose="020B0503020204020204" charset="-122"/>
              <a:ea typeface="微软雅黑" panose="020B0503020204020204" charset="-122"/>
              <a:sym typeface="+mn-ea"/>
            </a:endParaRPr>
          </a:p>
        </p:txBody>
      </p:sp>
      <p:pic>
        <p:nvPicPr>
          <p:cNvPr id="19" name="内容占位符 3" descr="1936674787.jpg"/>
          <p:cNvPicPr>
            <a:picLocks noGrp="1" noChangeAspect="1"/>
          </p:cNvPicPr>
          <p:nvPr/>
        </p:nvPicPr>
        <p:blipFill>
          <a:blip r:embed="rId5" cstate="print"/>
          <a:stretch>
            <a:fillRect/>
          </a:stretch>
        </p:blipFill>
        <p:spPr>
          <a:xfrm>
            <a:off x="4344036" y="4080500"/>
            <a:ext cx="2218690" cy="261937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内容占位符 3" descr="1940584681.jpg"/>
          <p:cNvPicPr>
            <a:picLocks noGrp="1" noChangeAspect="1"/>
          </p:cNvPicPr>
          <p:nvPr/>
        </p:nvPicPr>
        <p:blipFill>
          <a:blip r:embed="rId6" cstate="print"/>
          <a:stretch>
            <a:fillRect/>
          </a:stretch>
        </p:blipFill>
        <p:spPr>
          <a:xfrm rot="5400000">
            <a:off x="6701790" y="4266555"/>
            <a:ext cx="2625090" cy="222948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文本框 20"/>
          <p:cNvSpPr txBox="1"/>
          <p:nvPr/>
        </p:nvSpPr>
        <p:spPr>
          <a:xfrm>
            <a:off x="2125886" y="6810365"/>
            <a:ext cx="1595309" cy="246221"/>
          </a:xfrm>
          <a:prstGeom prst="rect">
            <a:avLst/>
          </a:prstGeom>
          <a:noFill/>
        </p:spPr>
        <p:txBody>
          <a:bodyPr wrap="none" rtlCol="0" anchor="t">
            <a:spAutoFit/>
          </a:bodyPr>
          <a:lstStyle/>
          <a:p>
            <a:pPr algn="ctr" defTabSz="914400">
              <a:spcBef>
                <a:spcPct val="0"/>
              </a:spcBef>
              <a:defRPr/>
            </a:pPr>
            <a:r>
              <a:rPr lang="zh-CN" altLang="en-US" sz="1000" b="1" dirty="0">
                <a:latin typeface="微软雅黑" panose="020B0503020204020204" charset="-122"/>
                <a:ea typeface="微软雅黑" panose="020B0503020204020204" charset="-122"/>
                <a:cs typeface="+mj-cs"/>
                <a:sym typeface="+mn-ea"/>
              </a:rPr>
              <a:t>与最强大脑选手：黄华珠</a:t>
            </a:r>
            <a:endParaRPr lang="zh-CN" altLang="en-US" sz="1000" b="1" dirty="0">
              <a:latin typeface="微软雅黑" panose="020B0503020204020204" charset="-122"/>
              <a:ea typeface="微软雅黑" panose="020B0503020204020204" charset="-122"/>
              <a:cs typeface="+mj-cs"/>
              <a:sym typeface="+mn-ea"/>
            </a:endParaRPr>
          </a:p>
        </p:txBody>
      </p:sp>
      <p:sp>
        <p:nvSpPr>
          <p:cNvPr id="22" name="文本框 21"/>
          <p:cNvSpPr txBox="1"/>
          <p:nvPr/>
        </p:nvSpPr>
        <p:spPr>
          <a:xfrm>
            <a:off x="4547780" y="6810365"/>
            <a:ext cx="1595309" cy="246221"/>
          </a:xfrm>
          <a:prstGeom prst="rect">
            <a:avLst/>
          </a:prstGeom>
          <a:noFill/>
        </p:spPr>
        <p:txBody>
          <a:bodyPr wrap="none" rtlCol="0" anchor="t">
            <a:spAutoFit/>
          </a:bodyPr>
          <a:lstStyle/>
          <a:p>
            <a:pPr algn="ctr" defTabSz="914400">
              <a:spcBef>
                <a:spcPct val="0"/>
              </a:spcBef>
              <a:defRPr/>
            </a:pPr>
            <a:r>
              <a:rPr lang="zh-CN" altLang="en-US" sz="1000" b="1" dirty="0">
                <a:latin typeface="微软雅黑" panose="020B0503020204020204" charset="-122"/>
                <a:ea typeface="微软雅黑" panose="020B0503020204020204" charset="-122"/>
                <a:cs typeface="+mj-cs"/>
                <a:sym typeface="+mn-ea"/>
              </a:rPr>
              <a:t>与最强大脑选手：苏泽河</a:t>
            </a:r>
            <a:endParaRPr lang="zh-CN" altLang="en-US" sz="1000" b="1" dirty="0">
              <a:latin typeface="微软雅黑" panose="020B0503020204020204" charset="-122"/>
              <a:ea typeface="微软雅黑" panose="020B0503020204020204" charset="-122"/>
              <a:cs typeface="+mj-cs"/>
              <a:sym typeface="+mn-ea"/>
            </a:endParaRPr>
          </a:p>
        </p:txBody>
      </p:sp>
      <p:sp>
        <p:nvSpPr>
          <p:cNvPr id="23" name="文本框 22"/>
          <p:cNvSpPr txBox="1"/>
          <p:nvPr/>
        </p:nvSpPr>
        <p:spPr>
          <a:xfrm>
            <a:off x="6646548" y="6810365"/>
            <a:ext cx="2749471" cy="246221"/>
          </a:xfrm>
          <a:prstGeom prst="rect">
            <a:avLst/>
          </a:prstGeom>
          <a:noFill/>
        </p:spPr>
        <p:txBody>
          <a:bodyPr wrap="none" rtlCol="0" anchor="t">
            <a:spAutoFit/>
          </a:bodyPr>
          <a:lstStyle/>
          <a:p>
            <a:r>
              <a:rPr lang="zh-CN" altLang="en-US" sz="1000" b="1" dirty="0">
                <a:latin typeface="微软雅黑" panose="020B0503020204020204" charset="-122"/>
                <a:ea typeface="微软雅黑" panose="020B0503020204020204" charset="-122"/>
                <a:cs typeface="+mj-cs"/>
                <a:sym typeface="+mn-ea"/>
              </a:rPr>
              <a:t>与快速扑克牌世界吉尼斯纪录创造者：邹璐建</a:t>
            </a:r>
            <a:endParaRPr lang="zh-CN" altLang="en-US" sz="1000" b="1" dirty="0">
              <a:latin typeface="微软雅黑" panose="020B0503020204020204" charset="-122"/>
              <a:ea typeface="微软雅黑" panose="020B0503020204020204" charset="-122"/>
              <a:cs typeface="+mj-cs"/>
              <a:sym typeface="+mn-ea"/>
            </a:endParaRPr>
          </a:p>
        </p:txBody>
      </p:sp>
      <p:pic>
        <p:nvPicPr>
          <p:cNvPr id="18" name="内容占位符 17" descr="968571858.jpg"/>
          <p:cNvPicPr>
            <a:picLocks noGrp="1" noChangeAspect="1"/>
          </p:cNvPicPr>
          <p:nvPr>
            <p:ph idx="1"/>
          </p:nvPr>
        </p:nvPicPr>
        <p:blipFill rotWithShape="1">
          <a:blip r:embed="rId7" cstate="print"/>
          <a:srcRect l="754"/>
          <a:stretch>
            <a:fillRect/>
          </a:stretch>
        </p:blipFill>
        <p:spPr>
          <a:xfrm rot="5400000">
            <a:off x="1623733" y="4284932"/>
            <a:ext cx="2599616" cy="216725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图片 24" descr="迅通脑力LOGO-06"/>
          <p:cNvPicPr>
            <a:picLocks noChangeAspect="1"/>
          </p:cNvPicPr>
          <p:nvPr/>
        </p:nvPicPr>
        <p:blipFill>
          <a:blip r:embed="rId8"/>
          <a:srcRect l="15590" t="35474" r="16544" b="36230"/>
          <a:stretch>
            <a:fillRect/>
          </a:stretch>
        </p:blipFill>
        <p:spPr>
          <a:xfrm>
            <a:off x="9358536" y="278768"/>
            <a:ext cx="1200785" cy="501015"/>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27" name="图片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146" y="1708154"/>
            <a:ext cx="2274663" cy="3478530"/>
          </a:xfrm>
          <a:prstGeom prst="rect">
            <a:avLst/>
          </a:prstGeom>
        </p:spPr>
      </p:pic>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2031" y="1708154"/>
            <a:ext cx="2018977" cy="3449313"/>
          </a:xfrm>
          <a:prstGeom prst="rect">
            <a:avLst/>
          </a:prstGeom>
        </p:spPr>
      </p:pic>
      <p:sp>
        <p:nvSpPr>
          <p:cNvPr id="2" name="文本框 32"/>
          <p:cNvSpPr txBox="1"/>
          <p:nvPr userDrawn="1"/>
        </p:nvSpPr>
        <p:spPr>
          <a:xfrm>
            <a:off x="3873232" y="1135384"/>
            <a:ext cx="2972617" cy="269307"/>
          </a:xfrm>
          <a:prstGeom prst="rect">
            <a:avLst/>
          </a:prstGeom>
          <a:noFill/>
        </p:spPr>
        <p:txBody>
          <a:bodyPr wrap="none" lIns="68584" tIns="34291" rIns="68584" bIns="34291">
            <a:spAutoFit/>
          </a:bodyPr>
          <a:lstStyle/>
          <a:p>
            <a:pPr defTabSz="685165">
              <a:defRPr/>
            </a:pPr>
            <a:r>
              <a:rPr lang="zh-CN" altLang="en-US" sz="1300" b="1">
                <a:latin typeface="微软雅黑" panose="020B0503020204020204" charset="-122"/>
                <a:ea typeface="微软雅黑" panose="020B0503020204020204" charset="-122"/>
                <a:cs typeface="+mn-ea"/>
                <a:sym typeface="+mn-lt"/>
              </a:rPr>
              <a:t>世界记忆大师教练颜克伟导师团队成员</a:t>
            </a:r>
            <a:endParaRPr lang="zh-CN" altLang="en-US" sz="1300" b="1">
              <a:latin typeface="微软雅黑" panose="020B0503020204020204" charset="-122"/>
              <a:ea typeface="微软雅黑" panose="020B0503020204020204" charset="-122"/>
              <a:cs typeface="+mn-ea"/>
              <a:sym typeface="+mn-lt"/>
            </a:endParaRPr>
          </a:p>
        </p:txBody>
      </p:sp>
      <p:pic>
        <p:nvPicPr>
          <p:cNvPr id="7" name="图片 6" descr="13AF4319FA9458F577A003D5A0C4A0FC"/>
          <p:cNvPicPr>
            <a:picLocks noChangeAspect="1"/>
          </p:cNvPicPr>
          <p:nvPr/>
        </p:nvPicPr>
        <p:blipFill>
          <a:blip r:embed="rId3"/>
          <a:stretch>
            <a:fillRect/>
          </a:stretch>
        </p:blipFill>
        <p:spPr>
          <a:xfrm rot="16200000">
            <a:off x="3618231" y="2286635"/>
            <a:ext cx="3463290" cy="2308860"/>
          </a:xfrm>
          <a:prstGeom prst="rect">
            <a:avLst/>
          </a:prstGeom>
        </p:spPr>
      </p:pic>
      <p:sp>
        <p:nvSpPr>
          <p:cNvPr id="16" name="文本框 15"/>
          <p:cNvSpPr txBox="1"/>
          <p:nvPr/>
        </p:nvSpPr>
        <p:spPr>
          <a:xfrm>
            <a:off x="4552950" y="5316855"/>
            <a:ext cx="1584960" cy="996298"/>
          </a:xfrm>
          <a:prstGeom prst="rect">
            <a:avLst/>
          </a:prstGeom>
          <a:noFill/>
        </p:spPr>
        <p:txBody>
          <a:bodyPr wrap="square" rtlCol="0">
            <a:spAutoFit/>
          </a:bodyPr>
          <a:lstStyle/>
          <a:p>
            <a:pPr algn="ctr"/>
            <a:r>
              <a:rPr lang="zh-CN" altLang="en-US" sz="1435" b="1">
                <a:latin typeface="微软雅黑" panose="020B0503020204020204" charset="-122"/>
                <a:ea typeface="微软雅黑" panose="020B0503020204020204" charset="-122"/>
              </a:rPr>
              <a:t>李禄</a:t>
            </a:r>
            <a:endParaRPr lang="zh-CN" altLang="en-US" sz="1435" b="1">
              <a:latin typeface="微软雅黑" panose="020B0503020204020204" charset="-122"/>
              <a:ea typeface="微软雅黑" panose="020B0503020204020204" charset="-122"/>
            </a:endParaRPr>
          </a:p>
          <a:p>
            <a:pPr algn="ctr"/>
            <a:endParaRPr lang="zh-CN" altLang="en-US" sz="1435" b="1">
              <a:latin typeface="微软雅黑" panose="020B0503020204020204" charset="-122"/>
              <a:ea typeface="微软雅黑" panose="020B0503020204020204" charset="-122"/>
            </a:endParaRPr>
          </a:p>
          <a:p>
            <a:pPr algn="ctr"/>
            <a:r>
              <a:rPr lang="zh-CN" altLang="en-US" sz="1000">
                <a:latin typeface="微软雅黑" panose="020B0503020204020204" charset="-122"/>
                <a:ea typeface="微软雅黑" panose="020B0503020204020204" charset="-122"/>
              </a:rPr>
              <a:t>世界记忆大师教练</a:t>
            </a:r>
            <a:endParaRPr lang="zh-CN" altLang="en-US" sz="1000">
              <a:latin typeface="微软雅黑" panose="020B0503020204020204" charset="-122"/>
              <a:ea typeface="微软雅黑" panose="020B0503020204020204" charset="-122"/>
            </a:endParaRPr>
          </a:p>
          <a:p>
            <a:pPr algn="ctr"/>
            <a:r>
              <a:rPr lang="zh-CN" altLang="en-US" sz="1000">
                <a:latin typeface="微软雅黑" panose="020B0503020204020204" charset="-122"/>
                <a:ea typeface="微软雅黑" panose="020B0503020204020204" charset="-122"/>
              </a:rPr>
              <a:t>迅通脑力首席讲师</a:t>
            </a:r>
            <a:endParaRPr lang="zh-CN" altLang="en-US" sz="1000">
              <a:latin typeface="微软雅黑" panose="020B0503020204020204" charset="-122"/>
              <a:ea typeface="微软雅黑" panose="020B0503020204020204" charset="-122"/>
            </a:endParaRPr>
          </a:p>
          <a:p>
            <a:pPr algn="ctr"/>
            <a:r>
              <a:rPr lang="zh-CN" altLang="en-US" sz="1000">
                <a:latin typeface="微软雅黑" panose="020B0503020204020204" charset="-122"/>
                <a:ea typeface="微软雅黑" panose="020B0503020204020204" charset="-122"/>
              </a:rPr>
              <a:t>学科实战记忆导师</a:t>
            </a:r>
            <a:endParaRPr lang="zh-CN" altLang="en-US" sz="1000">
              <a:latin typeface="微软雅黑" panose="020B0503020204020204" charset="-122"/>
              <a:ea typeface="微软雅黑" panose="020B0503020204020204" charset="-122"/>
            </a:endParaRPr>
          </a:p>
        </p:txBody>
      </p:sp>
      <p:sp>
        <p:nvSpPr>
          <p:cNvPr id="17" name="文本框 16"/>
          <p:cNvSpPr txBox="1"/>
          <p:nvPr/>
        </p:nvSpPr>
        <p:spPr>
          <a:xfrm>
            <a:off x="8816341" y="5344162"/>
            <a:ext cx="1584960" cy="1027204"/>
          </a:xfrm>
          <a:prstGeom prst="rect">
            <a:avLst/>
          </a:prstGeom>
          <a:noFill/>
        </p:spPr>
        <p:txBody>
          <a:bodyPr wrap="square" rtlCol="0">
            <a:spAutoFit/>
          </a:bodyPr>
          <a:lstStyle/>
          <a:p>
            <a:pPr algn="ctr"/>
            <a:r>
              <a:rPr lang="zh-CN" altLang="en-US" sz="1435" b="1" dirty="0">
                <a:latin typeface="微软雅黑" panose="020B0503020204020204" charset="-122"/>
                <a:ea typeface="微软雅黑" panose="020B0503020204020204" charset="-122"/>
              </a:rPr>
              <a:t>王婷</a:t>
            </a:r>
            <a:endParaRPr lang="en-US" altLang="zh-CN" sz="1435" b="1" dirty="0">
              <a:latin typeface="微软雅黑" panose="020B0503020204020204" charset="-122"/>
              <a:ea typeface="微软雅黑" panose="020B0503020204020204" charset="-122"/>
            </a:endParaRPr>
          </a:p>
          <a:p>
            <a:pPr algn="ctr"/>
            <a:endParaRPr lang="zh-CN" altLang="en-US" sz="1435" b="1" dirty="0">
              <a:latin typeface="微软雅黑" panose="020B0503020204020204" charset="-122"/>
              <a:ea typeface="微软雅黑" panose="020B0503020204020204" charset="-122"/>
            </a:endParaRPr>
          </a:p>
          <a:p>
            <a:pPr algn="ctr"/>
            <a:r>
              <a:rPr lang="zh-CN" altLang="en-US" sz="1000" dirty="0">
                <a:latin typeface="微软雅黑" panose="020B0503020204020204" charset="-122"/>
                <a:ea typeface="微软雅黑" panose="020B0503020204020204" charset="-122"/>
              </a:rPr>
              <a:t>世界记忆大师</a:t>
            </a:r>
            <a:endParaRPr lang="zh-CN" altLang="en-US" sz="1000" dirty="0">
              <a:latin typeface="微软雅黑" panose="020B0503020204020204" charset="-122"/>
              <a:ea typeface="微软雅黑" panose="020B0503020204020204" charset="-122"/>
            </a:endParaRPr>
          </a:p>
          <a:p>
            <a:pPr algn="ctr"/>
            <a:r>
              <a:rPr lang="zh-CN" altLang="en-US" sz="1000" dirty="0">
                <a:latin typeface="微软雅黑" panose="020B0503020204020204" charset="-122"/>
                <a:ea typeface="微软雅黑" panose="020B0503020204020204" charset="-122"/>
              </a:rPr>
              <a:t>迅通脑力首席讲师</a:t>
            </a:r>
            <a:endParaRPr lang="zh-CN" altLang="en-US" sz="1200" dirty="0">
              <a:latin typeface="微软雅黑" panose="020B0503020204020204" charset="-122"/>
              <a:ea typeface="微软雅黑" panose="020B0503020204020204" charset="-122"/>
            </a:endParaRPr>
          </a:p>
          <a:p>
            <a:pPr algn="ctr"/>
            <a:endParaRPr lang="zh-CN" altLang="en-US" sz="1200" dirty="0">
              <a:latin typeface="微软雅黑" panose="020B0503020204020204" charset="-122"/>
              <a:ea typeface="微软雅黑" panose="020B0503020204020204" charset="-122"/>
            </a:endParaRPr>
          </a:p>
        </p:txBody>
      </p:sp>
      <p:pic>
        <p:nvPicPr>
          <p:cNvPr id="21" name="图片 20" descr="F5B0819944C184670ED3654E8E56FE25"/>
          <p:cNvPicPr>
            <a:picLocks noChangeAspect="1"/>
          </p:cNvPicPr>
          <p:nvPr/>
        </p:nvPicPr>
        <p:blipFill>
          <a:blip r:embed="rId4"/>
          <a:srcRect l="10495" t="12726" r="9409"/>
          <a:stretch>
            <a:fillRect/>
          </a:stretch>
        </p:blipFill>
        <p:spPr>
          <a:xfrm>
            <a:off x="2163449" y="1708154"/>
            <a:ext cx="2126614" cy="3479165"/>
          </a:xfrm>
          <a:prstGeom prst="rect">
            <a:avLst/>
          </a:prstGeom>
        </p:spPr>
      </p:pic>
      <p:sp>
        <p:nvSpPr>
          <p:cNvPr id="23" name="文本框 22"/>
          <p:cNvSpPr txBox="1"/>
          <p:nvPr/>
        </p:nvSpPr>
        <p:spPr>
          <a:xfrm>
            <a:off x="2233933" y="5316856"/>
            <a:ext cx="1966595" cy="1150187"/>
          </a:xfrm>
          <a:prstGeom prst="rect">
            <a:avLst/>
          </a:prstGeom>
          <a:noFill/>
        </p:spPr>
        <p:txBody>
          <a:bodyPr wrap="square" rtlCol="0">
            <a:spAutoFit/>
          </a:bodyPr>
          <a:lstStyle/>
          <a:p>
            <a:pPr algn="ctr"/>
            <a:r>
              <a:rPr lang="zh-CN" altLang="en-US" sz="1435" b="1">
                <a:latin typeface="微软雅黑" panose="020B0503020204020204" charset="-122"/>
                <a:ea typeface="微软雅黑" panose="020B0503020204020204" charset="-122"/>
              </a:rPr>
              <a:t>杨卉原</a:t>
            </a:r>
            <a:endParaRPr lang="zh-CN" altLang="en-US" sz="1435" b="1">
              <a:latin typeface="微软雅黑" panose="020B0503020204020204" charset="-122"/>
              <a:ea typeface="微软雅黑" panose="020B0503020204020204" charset="-122"/>
            </a:endParaRPr>
          </a:p>
          <a:p>
            <a:pPr algn="ctr"/>
            <a:endParaRPr lang="zh-CN" altLang="en-US" sz="1435" b="1">
              <a:latin typeface="微软雅黑" panose="020B0503020204020204" charset="-122"/>
              <a:ea typeface="微软雅黑" panose="020B0503020204020204" charset="-122"/>
            </a:endParaRPr>
          </a:p>
          <a:p>
            <a:pPr algn="ctr"/>
            <a:r>
              <a:rPr lang="zh-CN" altLang="en-US" sz="1000">
                <a:latin typeface="微软雅黑" panose="020B0503020204020204" charset="-122"/>
                <a:ea typeface="微软雅黑" panose="020B0503020204020204" charset="-122"/>
              </a:rPr>
              <a:t>世界记忆大师教练</a:t>
            </a:r>
            <a:endParaRPr lang="zh-CN" altLang="en-US" sz="1000">
              <a:latin typeface="微软雅黑" panose="020B0503020204020204" charset="-122"/>
              <a:ea typeface="微软雅黑" panose="020B0503020204020204" charset="-122"/>
            </a:endParaRPr>
          </a:p>
          <a:p>
            <a:pPr algn="ctr"/>
            <a:r>
              <a:rPr lang="zh-CN" altLang="en-US" sz="1000">
                <a:latin typeface="微软雅黑" panose="020B0503020204020204" charset="-122"/>
                <a:ea typeface="微软雅黑" panose="020B0503020204020204" charset="-122"/>
              </a:rPr>
              <a:t>迅通脑力首席讲师</a:t>
            </a:r>
            <a:endParaRPr lang="zh-CN" altLang="en-US" sz="1000">
              <a:latin typeface="微软雅黑" panose="020B0503020204020204" charset="-122"/>
              <a:ea typeface="微软雅黑" panose="020B0503020204020204" charset="-122"/>
            </a:endParaRPr>
          </a:p>
          <a:p>
            <a:pPr algn="ctr"/>
            <a:r>
              <a:rPr lang="zh-CN" altLang="en-US" sz="1000">
                <a:latin typeface="微软雅黑" panose="020B0503020204020204" charset="-122"/>
                <a:ea typeface="微软雅黑" panose="020B0503020204020204" charset="-122"/>
              </a:rPr>
              <a:t>世界思维导图锦标赛副秘书长</a:t>
            </a:r>
            <a:endParaRPr lang="zh-CN" altLang="en-US" sz="1000">
              <a:latin typeface="微软雅黑" panose="020B0503020204020204" charset="-122"/>
              <a:ea typeface="微软雅黑" panose="020B0503020204020204" charset="-122"/>
            </a:endParaRPr>
          </a:p>
          <a:p>
            <a:pPr algn="ctr"/>
            <a:endParaRPr lang="zh-CN" altLang="en-US" sz="1000">
              <a:latin typeface="微软雅黑" panose="020B0503020204020204" charset="-122"/>
              <a:ea typeface="微软雅黑" panose="020B0503020204020204" charset="-122"/>
            </a:endParaRPr>
          </a:p>
        </p:txBody>
      </p:sp>
      <p:pic>
        <p:nvPicPr>
          <p:cNvPr id="25" name="图片 24" descr="C6D08D2BD4600F908BBAA0DE5B566E7C"/>
          <p:cNvPicPr>
            <a:picLocks noChangeAspect="1"/>
          </p:cNvPicPr>
          <p:nvPr/>
        </p:nvPicPr>
        <p:blipFill>
          <a:blip r:embed="rId5"/>
          <a:srcRect l="10985" t="14653" r="9898"/>
          <a:stretch>
            <a:fillRect/>
          </a:stretch>
        </p:blipFill>
        <p:spPr>
          <a:xfrm>
            <a:off x="6495417" y="1708788"/>
            <a:ext cx="2126614" cy="3448685"/>
          </a:xfrm>
          <a:prstGeom prst="rect">
            <a:avLst/>
          </a:prstGeom>
        </p:spPr>
      </p:pic>
      <p:sp>
        <p:nvSpPr>
          <p:cNvPr id="26" name="文本框 25"/>
          <p:cNvSpPr txBox="1"/>
          <p:nvPr/>
        </p:nvSpPr>
        <p:spPr>
          <a:xfrm>
            <a:off x="6708776" y="5316855"/>
            <a:ext cx="1584960" cy="996298"/>
          </a:xfrm>
          <a:prstGeom prst="rect">
            <a:avLst/>
          </a:prstGeom>
          <a:noFill/>
        </p:spPr>
        <p:txBody>
          <a:bodyPr wrap="square" rtlCol="0">
            <a:spAutoFit/>
          </a:bodyPr>
          <a:lstStyle/>
          <a:p>
            <a:pPr algn="ctr"/>
            <a:r>
              <a:rPr lang="zh-CN" altLang="en-US" sz="1435" b="1">
                <a:latin typeface="微软雅黑" panose="020B0503020204020204" charset="-122"/>
                <a:ea typeface="微软雅黑" panose="020B0503020204020204" charset="-122"/>
              </a:rPr>
              <a:t>陆文静</a:t>
            </a:r>
            <a:endParaRPr lang="zh-CN" altLang="en-US" sz="1435" b="1">
              <a:latin typeface="微软雅黑" panose="020B0503020204020204" charset="-122"/>
              <a:ea typeface="微软雅黑" panose="020B0503020204020204" charset="-122"/>
            </a:endParaRPr>
          </a:p>
          <a:p>
            <a:pPr algn="ctr"/>
            <a:endParaRPr lang="zh-CN" altLang="en-US" sz="1435" b="1">
              <a:latin typeface="微软雅黑" panose="020B0503020204020204" charset="-122"/>
              <a:ea typeface="微软雅黑" panose="020B0503020204020204" charset="-122"/>
            </a:endParaRPr>
          </a:p>
          <a:p>
            <a:pPr algn="ctr"/>
            <a:r>
              <a:rPr lang="zh-CN" altLang="en-US" sz="1000">
                <a:latin typeface="微软雅黑" panose="020B0503020204020204" charset="-122"/>
                <a:ea typeface="微软雅黑" panose="020B0503020204020204" charset="-122"/>
              </a:rPr>
              <a:t>世界记忆大师教练</a:t>
            </a:r>
            <a:endParaRPr lang="zh-CN" altLang="en-US" sz="1000">
              <a:latin typeface="微软雅黑" panose="020B0503020204020204" charset="-122"/>
              <a:ea typeface="微软雅黑" panose="020B0503020204020204" charset="-122"/>
            </a:endParaRPr>
          </a:p>
          <a:p>
            <a:pPr algn="ctr"/>
            <a:r>
              <a:rPr lang="zh-CN" altLang="en-US" sz="1000">
                <a:latin typeface="微软雅黑" panose="020B0503020204020204" charset="-122"/>
                <a:ea typeface="微软雅黑" panose="020B0503020204020204" charset="-122"/>
              </a:rPr>
              <a:t>迅通脑力首席讲师</a:t>
            </a:r>
            <a:endParaRPr lang="zh-CN" altLang="en-US" sz="1000">
              <a:latin typeface="微软雅黑" panose="020B0503020204020204" charset="-122"/>
              <a:ea typeface="微软雅黑" panose="020B0503020204020204" charset="-122"/>
            </a:endParaRPr>
          </a:p>
          <a:p>
            <a:pPr algn="ctr"/>
            <a:r>
              <a:rPr lang="zh-CN" altLang="en-US" sz="1000">
                <a:latin typeface="微软雅黑" panose="020B0503020204020204" charset="-122"/>
                <a:ea typeface="微软雅黑" panose="020B0503020204020204" charset="-122"/>
              </a:rPr>
              <a:t>国际认证记忆讲师</a:t>
            </a:r>
            <a:endParaRPr lang="zh-CN" altLang="en-US" sz="1000">
              <a:latin typeface="微软雅黑" panose="020B0503020204020204" charset="-122"/>
              <a:ea typeface="微软雅黑" panose="020B0503020204020204" charset="-122"/>
            </a:endParaRPr>
          </a:p>
        </p:txBody>
      </p:sp>
      <p:sp>
        <p:nvSpPr>
          <p:cNvPr id="6" name="文本框 5"/>
          <p:cNvSpPr txBox="1"/>
          <p:nvPr/>
        </p:nvSpPr>
        <p:spPr>
          <a:xfrm>
            <a:off x="265431" y="5316857"/>
            <a:ext cx="1584960" cy="996298"/>
          </a:xfrm>
          <a:prstGeom prst="rect">
            <a:avLst/>
          </a:prstGeom>
          <a:noFill/>
        </p:spPr>
        <p:txBody>
          <a:bodyPr wrap="square" rtlCol="0">
            <a:spAutoFit/>
          </a:bodyPr>
          <a:lstStyle/>
          <a:p>
            <a:pPr algn="ctr"/>
            <a:r>
              <a:rPr lang="zh-CN" altLang="en-US" sz="1435" b="1" dirty="0">
                <a:latin typeface="微软雅黑" panose="020B0503020204020204" charset="-122"/>
                <a:ea typeface="微软雅黑" panose="020B0503020204020204" charset="-122"/>
              </a:rPr>
              <a:t>李晋</a:t>
            </a:r>
            <a:endParaRPr lang="zh-CN" altLang="en-US" sz="1435" b="1" dirty="0">
              <a:latin typeface="微软雅黑" panose="020B0503020204020204" charset="-122"/>
              <a:ea typeface="微软雅黑" panose="020B0503020204020204" charset="-122"/>
            </a:endParaRPr>
          </a:p>
          <a:p>
            <a:pPr algn="ctr"/>
            <a:endParaRPr lang="zh-CN" altLang="en-US" sz="1435" b="1" dirty="0">
              <a:latin typeface="微软雅黑" panose="020B0503020204020204" charset="-122"/>
              <a:ea typeface="微软雅黑" panose="020B0503020204020204" charset="-122"/>
            </a:endParaRPr>
          </a:p>
          <a:p>
            <a:pPr algn="ctr"/>
            <a:r>
              <a:rPr lang="zh-CN" altLang="en-US" sz="1000" dirty="0">
                <a:latin typeface="微软雅黑" panose="020B0503020204020204" charset="-122"/>
                <a:ea typeface="微软雅黑" panose="020B0503020204020204" charset="-122"/>
              </a:rPr>
              <a:t>世界记忆大师教练</a:t>
            </a:r>
            <a:endParaRPr lang="zh-CN" altLang="en-US" sz="1000" dirty="0">
              <a:latin typeface="微软雅黑" panose="020B0503020204020204" charset="-122"/>
              <a:ea typeface="微软雅黑" panose="020B0503020204020204" charset="-122"/>
            </a:endParaRPr>
          </a:p>
          <a:p>
            <a:pPr algn="ctr"/>
            <a:r>
              <a:rPr lang="zh-CN" altLang="en-US" sz="1000" dirty="0">
                <a:latin typeface="微软雅黑" panose="020B0503020204020204" charset="-122"/>
                <a:ea typeface="微软雅黑" panose="020B0503020204020204" charset="-122"/>
              </a:rPr>
              <a:t>迅通脑力首席讲师</a:t>
            </a:r>
            <a:endParaRPr lang="zh-CN" altLang="en-US" sz="1000" dirty="0">
              <a:latin typeface="微软雅黑" panose="020B0503020204020204" charset="-122"/>
              <a:ea typeface="微软雅黑" panose="020B0503020204020204" charset="-122"/>
            </a:endParaRPr>
          </a:p>
          <a:p>
            <a:pPr algn="ctr"/>
            <a:endParaRPr lang="zh-CN" altLang="en-US" sz="1000" dirty="0">
              <a:latin typeface="微软雅黑" panose="020B0503020204020204" charset="-122"/>
              <a:ea typeface="微软雅黑" panose="020B0503020204020204" charset="-122"/>
            </a:endParaRPr>
          </a:p>
        </p:txBody>
      </p:sp>
      <p:sp>
        <p:nvSpPr>
          <p:cNvPr id="3" name="矩形 2"/>
          <p:cNvSpPr/>
          <p:nvPr/>
        </p:nvSpPr>
        <p:spPr>
          <a:xfrm>
            <a:off x="570940" y="308346"/>
            <a:ext cx="1107996"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讲师团</a:t>
            </a:r>
            <a:endParaRPr lang="zh-CN" altLang="en-US" sz="2400" b="1">
              <a:latin typeface="微软雅黑" panose="020B0503020204020204" charset="-122"/>
              <a:ea typeface="微软雅黑" panose="020B0503020204020204" charset="-122"/>
              <a:sym typeface="+mn-ea"/>
            </a:endParaRPr>
          </a:p>
        </p:txBody>
      </p:sp>
      <p:sp>
        <p:nvSpPr>
          <p:cNvPr id="4" name="矩形 3"/>
          <p:cNvSpPr/>
          <p:nvPr/>
        </p:nvSpPr>
        <p:spPr>
          <a:xfrm>
            <a:off x="601420" y="753501"/>
            <a:ext cx="796436"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Lectures</a:t>
            </a:r>
            <a:endParaRPr lang="en-US" altLang="zh-CN" sz="1200">
              <a:latin typeface="微软雅黑" panose="020B0503020204020204" charset="-122"/>
              <a:ea typeface="微软雅黑" panose="020B0503020204020204" charset="-122"/>
            </a:endParaRPr>
          </a:p>
        </p:txBody>
      </p:sp>
      <p:pic>
        <p:nvPicPr>
          <p:cNvPr id="19" name="图片 18" descr="迅通脑力LOGO-06"/>
          <p:cNvPicPr>
            <a:picLocks noChangeAspect="1"/>
          </p:cNvPicPr>
          <p:nvPr/>
        </p:nvPicPr>
        <p:blipFill>
          <a:blip r:embed="rId6"/>
          <a:srcRect l="15590" t="35474" r="16544" b="36230"/>
          <a:stretch>
            <a:fillRect/>
          </a:stretch>
        </p:blipFill>
        <p:spPr>
          <a:xfrm>
            <a:off x="9358536" y="278768"/>
            <a:ext cx="1200785" cy="501015"/>
          </a:xfrm>
          <a:prstGeom prst="rect">
            <a:avLst/>
          </a:prstGeom>
        </p:spPr>
      </p:pic>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27" name="图片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8A64D082833A654EA7D27F6B3FA28C58"/>
          <p:cNvPicPr>
            <a:picLocks noChangeAspect="1"/>
          </p:cNvPicPr>
          <p:nvPr/>
        </p:nvPicPr>
        <p:blipFill rotWithShape="1">
          <a:blip r:embed="rId1"/>
          <a:srcRect l="10453" t="12991" r="35126"/>
          <a:stretch>
            <a:fillRect/>
          </a:stretch>
        </p:blipFill>
        <p:spPr>
          <a:xfrm>
            <a:off x="5223198" y="1811720"/>
            <a:ext cx="2261611" cy="3110866"/>
          </a:xfrm>
          <a:prstGeom prst="rect">
            <a:avLst/>
          </a:prstGeom>
        </p:spPr>
      </p:pic>
      <p:sp>
        <p:nvSpPr>
          <p:cNvPr id="3" name="文本框 2"/>
          <p:cNvSpPr txBox="1"/>
          <p:nvPr/>
        </p:nvSpPr>
        <p:spPr>
          <a:xfrm>
            <a:off x="5561523" y="5093965"/>
            <a:ext cx="1584960" cy="996298"/>
          </a:xfrm>
          <a:prstGeom prst="rect">
            <a:avLst/>
          </a:prstGeom>
          <a:noFill/>
        </p:spPr>
        <p:txBody>
          <a:bodyPr wrap="square" rtlCol="0">
            <a:spAutoFit/>
          </a:bodyPr>
          <a:lstStyle/>
          <a:p>
            <a:pPr algn="ctr"/>
            <a:r>
              <a:rPr lang="zh-CN" altLang="en-US" sz="1435" b="1" dirty="0">
                <a:latin typeface="微软雅黑" panose="020B0503020204020204" charset="-122"/>
                <a:ea typeface="微软雅黑" panose="020B0503020204020204" charset="-122"/>
              </a:rPr>
              <a:t>鲁飞</a:t>
            </a:r>
            <a:endParaRPr lang="zh-CN" altLang="en-US" sz="1435" b="1" dirty="0">
              <a:latin typeface="微软雅黑" panose="020B0503020204020204" charset="-122"/>
              <a:ea typeface="微软雅黑" panose="020B0503020204020204" charset="-122"/>
            </a:endParaRPr>
          </a:p>
          <a:p>
            <a:pPr algn="ctr"/>
            <a:endParaRPr lang="zh-CN" altLang="en-US" sz="1435" b="1" dirty="0">
              <a:latin typeface="微软雅黑" panose="020B0503020204020204" charset="-122"/>
              <a:ea typeface="微软雅黑" panose="020B0503020204020204" charset="-122"/>
            </a:endParaRPr>
          </a:p>
          <a:p>
            <a:pPr algn="ctr"/>
            <a:r>
              <a:rPr lang="zh-CN" altLang="en-US" sz="1000" dirty="0">
                <a:latin typeface="微软雅黑" panose="020B0503020204020204" charset="-122"/>
                <a:ea typeface="微软雅黑" panose="020B0503020204020204" charset="-122"/>
              </a:rPr>
              <a:t>世界记忆大师教练</a:t>
            </a:r>
            <a:endParaRPr lang="zh-CN" altLang="en-US" sz="1000" dirty="0">
              <a:latin typeface="微软雅黑" panose="020B0503020204020204" charset="-122"/>
              <a:ea typeface="微软雅黑" panose="020B0503020204020204" charset="-122"/>
            </a:endParaRPr>
          </a:p>
          <a:p>
            <a:pPr algn="ctr"/>
            <a:r>
              <a:rPr lang="zh-CN" altLang="en-US" sz="1000" dirty="0">
                <a:latin typeface="微软雅黑" panose="020B0503020204020204" charset="-122"/>
                <a:ea typeface="微软雅黑" panose="020B0503020204020204" charset="-122"/>
              </a:rPr>
              <a:t>迅通脑力首席讲师</a:t>
            </a:r>
            <a:endParaRPr lang="zh-CN" altLang="en-US" sz="1000" dirty="0">
              <a:latin typeface="微软雅黑" panose="020B0503020204020204" charset="-122"/>
              <a:ea typeface="微软雅黑" panose="020B0503020204020204" charset="-122"/>
            </a:endParaRPr>
          </a:p>
          <a:p>
            <a:pPr algn="ctr"/>
            <a:endParaRPr lang="zh-CN" altLang="en-US" sz="1000" dirty="0">
              <a:latin typeface="微软雅黑" panose="020B0503020204020204" charset="-122"/>
              <a:ea typeface="微软雅黑" panose="020B0503020204020204" charset="-122"/>
            </a:endParaRPr>
          </a:p>
        </p:txBody>
      </p:sp>
      <p:pic>
        <p:nvPicPr>
          <p:cNvPr id="24579" name="图片 3" descr="5730eda19f38e52cb2aacebf36606a1"/>
          <p:cNvPicPr>
            <a:picLocks noChangeAspect="1" noChangeArrowheads="1"/>
          </p:cNvPicPr>
          <p:nvPr/>
        </p:nvPicPr>
        <p:blipFill rotWithShape="1">
          <a:blip r:embed="rId2">
            <a:lum bright="-6000"/>
            <a:extLst>
              <a:ext uri="{28A0092B-C50C-407E-A947-70E740481C1C}">
                <a14:useLocalDpi xmlns:a14="http://schemas.microsoft.com/office/drawing/2010/main" val="0"/>
              </a:ext>
            </a:extLst>
          </a:blip>
          <a:srcRect l="11294" r="9630" b="36045"/>
          <a:stretch>
            <a:fillRect/>
          </a:stretch>
        </p:blipFill>
        <p:spPr bwMode="auto">
          <a:xfrm>
            <a:off x="7703970" y="1811720"/>
            <a:ext cx="2261611" cy="311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8243958" y="5086014"/>
            <a:ext cx="1584960" cy="842410"/>
          </a:xfrm>
          <a:prstGeom prst="rect">
            <a:avLst/>
          </a:prstGeom>
          <a:noFill/>
        </p:spPr>
        <p:txBody>
          <a:bodyPr wrap="square" rtlCol="0">
            <a:spAutoFit/>
          </a:bodyPr>
          <a:lstStyle/>
          <a:p>
            <a:pPr algn="ctr"/>
            <a:r>
              <a:rPr lang="zh-CN" altLang="en-US" sz="1435" b="1" dirty="0">
                <a:latin typeface="微软雅黑" panose="020B0503020204020204" charset="-122"/>
                <a:ea typeface="微软雅黑" panose="020B0503020204020204" charset="-122"/>
              </a:rPr>
              <a:t>李惠莉</a:t>
            </a:r>
            <a:endParaRPr lang="zh-CN" altLang="en-US" sz="1435" b="1" dirty="0">
              <a:latin typeface="微软雅黑" panose="020B0503020204020204" charset="-122"/>
              <a:ea typeface="微软雅黑" panose="020B0503020204020204" charset="-122"/>
            </a:endParaRPr>
          </a:p>
          <a:p>
            <a:pPr algn="ctr"/>
            <a:endParaRPr lang="zh-CN" altLang="en-US" sz="1435" b="1" dirty="0">
              <a:latin typeface="微软雅黑" panose="020B0503020204020204" charset="-122"/>
              <a:ea typeface="微软雅黑" panose="020B0503020204020204" charset="-122"/>
            </a:endParaRPr>
          </a:p>
          <a:p>
            <a:pPr algn="ctr"/>
            <a:r>
              <a:rPr lang="zh-CN" altLang="en-US" sz="1000" dirty="0">
                <a:latin typeface="微软雅黑" panose="020B0503020204020204" charset="-122"/>
                <a:ea typeface="微软雅黑" panose="020B0503020204020204" charset="-122"/>
              </a:rPr>
              <a:t>世界记忆大师教练</a:t>
            </a:r>
            <a:endParaRPr lang="zh-CN" altLang="en-US" sz="1000" dirty="0">
              <a:latin typeface="微软雅黑" panose="020B0503020204020204" charset="-122"/>
              <a:ea typeface="微软雅黑" panose="020B0503020204020204" charset="-122"/>
            </a:endParaRPr>
          </a:p>
          <a:p>
            <a:pPr algn="ctr"/>
            <a:r>
              <a:rPr lang="zh-CN" altLang="en-US" sz="1000" dirty="0">
                <a:latin typeface="微软雅黑" panose="020B0503020204020204" charset="-122"/>
                <a:ea typeface="微软雅黑" panose="020B0503020204020204" charset="-122"/>
              </a:rPr>
              <a:t>迅通脑力首席讲师</a:t>
            </a:r>
            <a:endParaRPr lang="zh-CN" altLang="en-US" sz="1000" dirty="0">
              <a:latin typeface="微软雅黑" panose="020B0503020204020204" charset="-122"/>
              <a:ea typeface="微软雅黑" panose="020B0503020204020204" charset="-122"/>
            </a:endParaRPr>
          </a:p>
        </p:txBody>
      </p:sp>
      <p:sp>
        <p:nvSpPr>
          <p:cNvPr id="2" name="文本框 32"/>
          <p:cNvSpPr txBox="1"/>
          <p:nvPr userDrawn="1"/>
        </p:nvSpPr>
        <p:spPr>
          <a:xfrm>
            <a:off x="3873232" y="1135384"/>
            <a:ext cx="2972617" cy="269307"/>
          </a:xfrm>
          <a:prstGeom prst="rect">
            <a:avLst/>
          </a:prstGeom>
          <a:noFill/>
        </p:spPr>
        <p:txBody>
          <a:bodyPr wrap="none" lIns="68584" tIns="34291" rIns="68584" bIns="34291">
            <a:spAutoFit/>
          </a:bodyPr>
          <a:lstStyle/>
          <a:p>
            <a:pPr defTabSz="685165">
              <a:defRPr/>
            </a:pPr>
            <a:r>
              <a:rPr lang="zh-CN" altLang="en-US" sz="1300" b="1">
                <a:latin typeface="微软雅黑" panose="020B0503020204020204" charset="-122"/>
                <a:ea typeface="微软雅黑" panose="020B0503020204020204" charset="-122"/>
                <a:cs typeface="+mn-ea"/>
                <a:sym typeface="+mn-lt"/>
              </a:rPr>
              <a:t>世界记忆大师教练颜克伟导师团队成员</a:t>
            </a:r>
            <a:endParaRPr lang="zh-CN" altLang="en-US" sz="1300" b="1">
              <a:latin typeface="微软雅黑" panose="020B0503020204020204" charset="-122"/>
              <a:ea typeface="微软雅黑" panose="020B0503020204020204" charset="-122"/>
              <a:cs typeface="+mn-ea"/>
              <a:sym typeface="+mn-lt"/>
            </a:endParaRPr>
          </a:p>
        </p:txBody>
      </p:sp>
      <p:sp>
        <p:nvSpPr>
          <p:cNvPr id="4" name="矩形 3"/>
          <p:cNvSpPr/>
          <p:nvPr/>
        </p:nvSpPr>
        <p:spPr>
          <a:xfrm>
            <a:off x="570940" y="308346"/>
            <a:ext cx="1107996"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讲师团</a:t>
            </a:r>
            <a:endParaRPr lang="zh-CN" altLang="en-US" sz="2400" b="1">
              <a:latin typeface="微软雅黑" panose="020B0503020204020204" charset="-122"/>
              <a:ea typeface="微软雅黑" panose="020B0503020204020204" charset="-122"/>
              <a:sym typeface="+mn-ea"/>
            </a:endParaRPr>
          </a:p>
        </p:txBody>
      </p:sp>
      <p:sp>
        <p:nvSpPr>
          <p:cNvPr id="5" name="矩形 4"/>
          <p:cNvSpPr/>
          <p:nvPr/>
        </p:nvSpPr>
        <p:spPr>
          <a:xfrm>
            <a:off x="601420" y="753501"/>
            <a:ext cx="796436"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Lectures</a:t>
            </a:r>
            <a:endParaRPr lang="en-US" altLang="zh-CN" sz="1200">
              <a:latin typeface="微软雅黑" panose="020B0503020204020204" charset="-122"/>
              <a:ea typeface="微软雅黑" panose="020B0503020204020204" charset="-122"/>
            </a:endParaRPr>
          </a:p>
        </p:txBody>
      </p:sp>
      <p:pic>
        <p:nvPicPr>
          <p:cNvPr id="19" name="图片 18"/>
          <p:cNvPicPr>
            <a:picLocks noChangeAspect="1"/>
          </p:cNvPicPr>
          <p:nvPr/>
        </p:nvPicPr>
        <p:blipFill>
          <a:blip r:embed="rId3"/>
          <a:srcRect l="8382" r="2794"/>
          <a:stretch>
            <a:fillRect/>
          </a:stretch>
        </p:blipFill>
        <p:spPr>
          <a:xfrm>
            <a:off x="2742426" y="1811720"/>
            <a:ext cx="2261611" cy="3129580"/>
          </a:xfrm>
          <a:prstGeom prst="rect">
            <a:avLst/>
          </a:prstGeom>
        </p:spPr>
      </p:pic>
      <p:sp>
        <p:nvSpPr>
          <p:cNvPr id="20" name="文本框 19"/>
          <p:cNvSpPr txBox="1"/>
          <p:nvPr/>
        </p:nvSpPr>
        <p:spPr>
          <a:xfrm>
            <a:off x="3080751" y="5091400"/>
            <a:ext cx="1584960" cy="996298"/>
          </a:xfrm>
          <a:prstGeom prst="rect">
            <a:avLst/>
          </a:prstGeom>
          <a:noFill/>
        </p:spPr>
        <p:txBody>
          <a:bodyPr wrap="square" rtlCol="0">
            <a:spAutoFit/>
          </a:bodyPr>
          <a:lstStyle/>
          <a:p>
            <a:pPr algn="ctr"/>
            <a:r>
              <a:rPr lang="zh-CN" altLang="en-US" sz="1435" b="1" dirty="0">
                <a:latin typeface="微软雅黑" panose="020B0503020204020204" charset="-122"/>
                <a:ea typeface="微软雅黑" panose="020B0503020204020204" charset="-122"/>
              </a:rPr>
              <a:t>王娟娟</a:t>
            </a:r>
            <a:endParaRPr lang="zh-CN" altLang="en-US" sz="1435" b="1" dirty="0">
              <a:latin typeface="微软雅黑" panose="020B0503020204020204" charset="-122"/>
              <a:ea typeface="微软雅黑" panose="020B0503020204020204" charset="-122"/>
            </a:endParaRPr>
          </a:p>
          <a:p>
            <a:pPr algn="ctr"/>
            <a:endParaRPr lang="zh-CN" altLang="en-US" sz="1435" b="1" dirty="0">
              <a:latin typeface="微软雅黑" panose="020B0503020204020204" charset="-122"/>
              <a:ea typeface="微软雅黑" panose="020B0503020204020204" charset="-122"/>
            </a:endParaRPr>
          </a:p>
          <a:p>
            <a:pPr algn="ctr"/>
            <a:r>
              <a:rPr lang="zh-CN" altLang="en-US" sz="1000" dirty="0">
                <a:latin typeface="微软雅黑" panose="020B0503020204020204" charset="-122"/>
                <a:ea typeface="微软雅黑" panose="020B0503020204020204" charset="-122"/>
              </a:rPr>
              <a:t>世界记忆大师</a:t>
            </a:r>
            <a:endParaRPr lang="zh-CN" altLang="en-US" sz="1000" dirty="0">
              <a:latin typeface="微软雅黑" panose="020B0503020204020204" charset="-122"/>
              <a:ea typeface="微软雅黑" panose="020B0503020204020204" charset="-122"/>
            </a:endParaRPr>
          </a:p>
          <a:p>
            <a:pPr algn="ctr"/>
            <a:r>
              <a:rPr lang="zh-CN" altLang="en-US" sz="1000" dirty="0">
                <a:latin typeface="微软雅黑" panose="020B0503020204020204" charset="-122"/>
                <a:ea typeface="微软雅黑" panose="020B0503020204020204" charset="-122"/>
              </a:rPr>
              <a:t>迅通脑力首席讲师</a:t>
            </a:r>
            <a:endParaRPr lang="zh-CN" altLang="en-US" sz="1000" dirty="0">
              <a:latin typeface="微软雅黑" panose="020B0503020204020204" charset="-122"/>
              <a:ea typeface="微软雅黑" panose="020B0503020204020204" charset="-122"/>
            </a:endParaRPr>
          </a:p>
          <a:p>
            <a:pPr algn="ctr"/>
            <a:endParaRPr lang="zh-CN" altLang="en-US" sz="1000" dirty="0">
              <a:latin typeface="微软雅黑" panose="020B0503020204020204" charset="-122"/>
              <a:ea typeface="微软雅黑" panose="020B0503020204020204" charset="-122"/>
            </a:endParaRPr>
          </a:p>
        </p:txBody>
      </p:sp>
      <p:pic>
        <p:nvPicPr>
          <p:cNvPr id="15" name="图片 14" descr="迅通脑力LOGO-06"/>
          <p:cNvPicPr>
            <a:picLocks noChangeAspect="1"/>
          </p:cNvPicPr>
          <p:nvPr/>
        </p:nvPicPr>
        <p:blipFill>
          <a:blip r:embed="rId4"/>
          <a:srcRect l="15590" t="35474" r="16544" b="36230"/>
          <a:stretch>
            <a:fillRect/>
          </a:stretch>
        </p:blipFill>
        <p:spPr>
          <a:xfrm>
            <a:off x="9358536" y="278768"/>
            <a:ext cx="1200785" cy="501015"/>
          </a:xfrm>
          <a:prstGeom prst="rect">
            <a:avLst/>
          </a:prstGeom>
        </p:spPr>
      </p:pic>
      <p:pic>
        <p:nvPicPr>
          <p:cNvPr id="17" name="图片 16"/>
          <p:cNvPicPr>
            <a:picLocks noChangeAspect="1"/>
          </p:cNvPicPr>
          <p:nvPr/>
        </p:nvPicPr>
        <p:blipFill rotWithShape="1">
          <a:blip r:embed="rId5"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l="20109" r="14117"/>
          <a:stretch>
            <a:fillRect/>
          </a:stretch>
        </p:blipFill>
        <p:spPr>
          <a:xfrm>
            <a:off x="272447" y="1811720"/>
            <a:ext cx="2250818" cy="3129581"/>
          </a:xfrm>
          <a:prstGeom prst="rect">
            <a:avLst/>
          </a:prstGeom>
        </p:spPr>
      </p:pic>
      <p:sp>
        <p:nvSpPr>
          <p:cNvPr id="21" name="文本框 20"/>
          <p:cNvSpPr txBox="1"/>
          <p:nvPr/>
        </p:nvSpPr>
        <p:spPr>
          <a:xfrm>
            <a:off x="620919" y="5093965"/>
            <a:ext cx="1584960" cy="996298"/>
          </a:xfrm>
          <a:prstGeom prst="rect">
            <a:avLst/>
          </a:prstGeom>
          <a:noFill/>
        </p:spPr>
        <p:txBody>
          <a:bodyPr wrap="square" rtlCol="0">
            <a:spAutoFit/>
          </a:bodyPr>
          <a:lstStyle/>
          <a:p>
            <a:pPr algn="ctr"/>
            <a:r>
              <a:rPr lang="zh-CN" altLang="en-US" sz="1435" b="1" dirty="0">
                <a:latin typeface="微软雅黑" panose="020B0503020204020204" charset="-122"/>
                <a:ea typeface="微软雅黑" panose="020B0503020204020204" charset="-122"/>
              </a:rPr>
              <a:t>王光志</a:t>
            </a:r>
            <a:endParaRPr lang="zh-CN" altLang="en-US" sz="1435" b="1" dirty="0">
              <a:latin typeface="微软雅黑" panose="020B0503020204020204" charset="-122"/>
              <a:ea typeface="微软雅黑" panose="020B0503020204020204" charset="-122"/>
            </a:endParaRPr>
          </a:p>
          <a:p>
            <a:pPr algn="ctr"/>
            <a:endParaRPr lang="zh-CN" altLang="en-US" sz="1435" b="1" dirty="0">
              <a:latin typeface="微软雅黑" panose="020B0503020204020204" charset="-122"/>
              <a:ea typeface="微软雅黑" panose="020B0503020204020204" charset="-122"/>
            </a:endParaRPr>
          </a:p>
          <a:p>
            <a:pPr algn="ctr"/>
            <a:r>
              <a:rPr lang="zh-CN" altLang="en-US" sz="1000" dirty="0">
                <a:latin typeface="微软雅黑" panose="020B0503020204020204" charset="-122"/>
                <a:ea typeface="微软雅黑" panose="020B0503020204020204" charset="-122"/>
              </a:rPr>
              <a:t>世界记忆大师教练</a:t>
            </a:r>
            <a:endParaRPr lang="zh-CN" altLang="en-US" sz="1000" dirty="0">
              <a:latin typeface="微软雅黑" panose="020B0503020204020204" charset="-122"/>
              <a:ea typeface="微软雅黑" panose="020B0503020204020204" charset="-122"/>
            </a:endParaRPr>
          </a:p>
          <a:p>
            <a:pPr algn="ctr"/>
            <a:r>
              <a:rPr lang="zh-CN" altLang="en-US" sz="1000" dirty="0">
                <a:latin typeface="微软雅黑" panose="020B0503020204020204" charset="-122"/>
                <a:ea typeface="微软雅黑" panose="020B0503020204020204" charset="-122"/>
              </a:rPr>
              <a:t>迅通脑力首席讲师</a:t>
            </a:r>
            <a:endParaRPr lang="zh-CN" altLang="en-US" sz="1000" dirty="0">
              <a:latin typeface="微软雅黑" panose="020B0503020204020204" charset="-122"/>
              <a:ea typeface="微软雅黑" panose="020B0503020204020204" charset="-122"/>
            </a:endParaRPr>
          </a:p>
          <a:p>
            <a:pPr algn="ctr"/>
            <a:endParaRPr lang="zh-CN" altLang="en-US" sz="1000" dirty="0">
              <a:latin typeface="微软雅黑" panose="020B0503020204020204" charset="-122"/>
              <a:ea typeface="微软雅黑" panose="020B0503020204020204"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nvGraphicFramePr>
        <p:xfrm>
          <a:off x="796925" y="1727837"/>
          <a:ext cx="9098282" cy="4466679"/>
        </p:xfrm>
        <a:graphic>
          <a:graphicData uri="http://schemas.openxmlformats.org/drawingml/2006/table">
            <a:tbl>
              <a:tblPr firstRow="1" bandRow="1">
                <a:tableStyleId>{5C22544A-7EE6-4342-B048-85BDC9FD1C3A}</a:tableStyleId>
              </a:tblPr>
              <a:tblGrid>
                <a:gridCol w="1182371"/>
                <a:gridCol w="1099185"/>
                <a:gridCol w="1723390"/>
                <a:gridCol w="5093336"/>
              </a:tblGrid>
              <a:tr h="215500">
                <a:tc>
                  <a:txBody>
                    <a:bodyPr/>
                    <a:lstStyle/>
                    <a:p>
                      <a:pPr algn="ctr">
                        <a:buNone/>
                      </a:pPr>
                      <a:r>
                        <a:rPr lang="zh-CN" altLang="en-US" sz="800"/>
                        <a:t>课程体系</a:t>
                      </a:r>
                      <a:endParaRPr lang="zh-CN" altLang="en-US" sz="800"/>
                    </a:p>
                  </a:txBody>
                  <a:tcPr/>
                </a:tc>
                <a:tc>
                  <a:txBody>
                    <a:bodyPr/>
                    <a:lstStyle/>
                    <a:p>
                      <a:pPr algn="ctr">
                        <a:buNone/>
                      </a:pPr>
                      <a:r>
                        <a:rPr lang="zh-CN" altLang="en-US" sz="800"/>
                        <a:t>应用课程</a:t>
                      </a:r>
                      <a:endParaRPr lang="zh-CN" altLang="en-US" sz="800"/>
                    </a:p>
                  </a:txBody>
                  <a:tcPr/>
                </a:tc>
                <a:tc>
                  <a:txBody>
                    <a:bodyPr/>
                    <a:lstStyle/>
                    <a:p>
                      <a:pPr algn="ctr">
                        <a:buNone/>
                      </a:pPr>
                      <a:r>
                        <a:rPr lang="zh-CN" altLang="en-US" sz="800"/>
                        <a:t>授课内容</a:t>
                      </a:r>
                      <a:endParaRPr lang="zh-CN" altLang="en-US" sz="800"/>
                    </a:p>
                  </a:txBody>
                  <a:tcPr/>
                </a:tc>
                <a:tc>
                  <a:txBody>
                    <a:bodyPr/>
                    <a:lstStyle/>
                    <a:p>
                      <a:pPr algn="ctr">
                        <a:buNone/>
                      </a:pPr>
                      <a:r>
                        <a:rPr lang="zh-CN" altLang="en-US" sz="800"/>
                        <a:t>目标与效果</a:t>
                      </a:r>
                      <a:endParaRPr lang="zh-CN" altLang="en-US" sz="800"/>
                    </a:p>
                  </a:txBody>
                  <a:tcPr/>
                </a:tc>
              </a:tr>
              <a:tr h="215500">
                <a:tc rowSpan="19">
                  <a:txBody>
                    <a:bodyPr/>
                    <a:lstStyle/>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r>
                        <a:rPr lang="zh-CN" altLang="en-US" sz="800"/>
                        <a:t>《记忆方法技能课程》</a:t>
                      </a:r>
                      <a:endParaRPr lang="zh-CN" altLang="en-US" sz="800"/>
                    </a:p>
                  </a:txBody>
                  <a:tcPr/>
                </a:tc>
                <a:tc rowSpan="8">
                  <a:txBody>
                    <a:bodyPr/>
                    <a:lstStyle/>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r>
                        <a:rPr lang="zh-CN" altLang="en-US" sz="800"/>
                        <a:t>快速记忆</a:t>
                      </a:r>
                      <a:endParaRPr lang="zh-CN" altLang="en-US" sz="800"/>
                    </a:p>
                  </a:txBody>
                  <a:tcPr/>
                </a:tc>
                <a:tc>
                  <a:txBody>
                    <a:bodyPr/>
                    <a:lstStyle/>
                    <a:p>
                      <a:pPr algn="ctr">
                        <a:buNone/>
                      </a:pPr>
                      <a:r>
                        <a:rPr lang="zh-CN" altLang="en-US" sz="800"/>
                        <a:t>记忆术原理</a:t>
                      </a:r>
                      <a:endParaRPr lang="zh-CN" altLang="en-US" sz="800"/>
                    </a:p>
                  </a:txBody>
                  <a:tcPr/>
                </a:tc>
                <a:tc rowSpan="2">
                  <a:txBody>
                    <a:bodyPr/>
                    <a:lstStyle/>
                    <a:p>
                      <a:pPr algn="l">
                        <a:buNone/>
                      </a:pPr>
                      <a:r>
                        <a:rPr lang="en-US" altLang="zh-CN" sz="800"/>
                        <a:t>1</a:t>
                      </a:r>
                      <a:r>
                        <a:rPr lang="zh-CN" altLang="en-US" sz="800"/>
                        <a:t>、开启右脑图像能力，左右脑共同运用；</a:t>
                      </a:r>
                      <a:endParaRPr lang="zh-CN" altLang="en-US" sz="800"/>
                    </a:p>
                    <a:p>
                      <a:pPr algn="l">
                        <a:buNone/>
                      </a:pPr>
                      <a:r>
                        <a:rPr lang="en-US" altLang="zh-CN" sz="800"/>
                        <a:t>2</a:t>
                      </a:r>
                      <a:r>
                        <a:rPr lang="zh-CN" altLang="en-US" sz="800"/>
                        <a:t>、提升信息转换力，奠定图像记忆基础；</a:t>
                      </a:r>
                      <a:endParaRPr lang="zh-CN" altLang="en-US" sz="800"/>
                    </a:p>
                    <a:p>
                      <a:pPr algn="l">
                        <a:buNone/>
                      </a:pPr>
                      <a:r>
                        <a:rPr lang="en-US" altLang="zh-CN" sz="800"/>
                        <a:t>3</a:t>
                      </a:r>
                      <a:r>
                        <a:rPr lang="zh-CN" altLang="en-US" sz="800"/>
                        <a:t>、系统学习记忆术的三大方法，掌握学习轻松记忆的秘诀。</a:t>
                      </a:r>
                      <a:endParaRPr lang="zh-CN" altLang="en-US" sz="800"/>
                    </a:p>
                  </a:txBody>
                  <a:tcPr/>
                </a:tc>
              </a:tr>
              <a:tr h="248119">
                <a:tc vMerge="1">
                  <a:tcPr/>
                </a:tc>
                <a:tc vMerge="1">
                  <a:tcPr/>
                </a:tc>
                <a:tc>
                  <a:txBody>
                    <a:bodyPr/>
                    <a:lstStyle/>
                    <a:p>
                      <a:pPr algn="ctr">
                        <a:buNone/>
                      </a:pPr>
                      <a:r>
                        <a:rPr lang="zh-CN" altLang="en-US" sz="800"/>
                        <a:t>记忆术基本方法</a:t>
                      </a:r>
                      <a:endParaRPr lang="zh-CN" altLang="en-US" sz="800"/>
                    </a:p>
                  </a:txBody>
                  <a:tcPr/>
                </a:tc>
                <a:tc vMerge="1">
                  <a:tcPr/>
                </a:tc>
              </a:tr>
              <a:tr h="215500">
                <a:tc vMerge="1">
                  <a:tcPr/>
                </a:tc>
                <a:tc vMerge="1">
                  <a:tcPr/>
                </a:tc>
                <a:tc>
                  <a:txBody>
                    <a:bodyPr/>
                    <a:lstStyle/>
                    <a:p>
                      <a:pPr algn="ctr">
                        <a:buNone/>
                      </a:pPr>
                      <a:r>
                        <a:rPr lang="zh-CN" altLang="en-US" sz="800"/>
                        <a:t>记忆术定位法</a:t>
                      </a:r>
                      <a:endParaRPr lang="zh-CN" altLang="en-US" sz="800"/>
                    </a:p>
                  </a:txBody>
                  <a:tcPr/>
                </a:tc>
                <a:tc rowSpan="6">
                  <a:txBody>
                    <a:bodyPr/>
                    <a:lstStyle/>
                    <a:p>
                      <a:pPr algn="l">
                        <a:buNone/>
                      </a:pPr>
                      <a:r>
                        <a:rPr lang="en-US" altLang="zh-CN" sz="800"/>
                        <a:t>1</a:t>
                      </a:r>
                      <a:r>
                        <a:rPr lang="zh-CN" altLang="en-US" sz="800"/>
                        <a:t>、</a:t>
                      </a:r>
                      <a:r>
                        <a:rPr lang="en-US" altLang="zh-CN" sz="800">
                          <a:sym typeface="+mn-ea"/>
                        </a:rPr>
                        <a:t>“</a:t>
                      </a:r>
                      <a:r>
                        <a:rPr lang="zh-CN" altLang="en-US" sz="800">
                          <a:sym typeface="+mn-ea"/>
                        </a:rPr>
                        <a:t>圆周率</a:t>
                      </a:r>
                      <a:r>
                        <a:rPr lang="en-US" altLang="zh-CN" sz="800">
                          <a:sym typeface="+mn-ea"/>
                        </a:rPr>
                        <a:t>”100</a:t>
                      </a:r>
                      <a:r>
                        <a:rPr lang="zh-CN" altLang="en-US" sz="800">
                          <a:sym typeface="+mn-ea"/>
                        </a:rPr>
                        <a:t>位正背、倒背、抽背；</a:t>
                      </a:r>
                      <a:endParaRPr lang="zh-CN" altLang="en-US" sz="800"/>
                    </a:p>
                    <a:p>
                      <a:pPr algn="l">
                        <a:buNone/>
                      </a:pPr>
                      <a:r>
                        <a:rPr lang="en-US" altLang="zh-CN" sz="800"/>
                        <a:t>2</a:t>
                      </a:r>
                      <a:r>
                        <a:rPr lang="zh-CN" altLang="en-US" sz="800"/>
                        <a:t>、</a:t>
                      </a:r>
                      <a:r>
                        <a:rPr lang="en-US" altLang="zh-CN" sz="800">
                          <a:sym typeface="+mn-ea"/>
                        </a:rPr>
                        <a:t>“</a:t>
                      </a:r>
                      <a:r>
                        <a:rPr lang="zh-CN" altLang="en-US" sz="800">
                          <a:sym typeface="+mn-ea"/>
                        </a:rPr>
                        <a:t>三十六计</a:t>
                      </a:r>
                      <a:r>
                        <a:rPr lang="en-US" altLang="zh-CN" sz="800">
                          <a:sym typeface="+mn-ea"/>
                        </a:rPr>
                        <a:t>”</a:t>
                      </a:r>
                      <a:r>
                        <a:rPr lang="zh-CN" altLang="en-US" sz="800">
                          <a:sym typeface="+mn-ea"/>
                        </a:rPr>
                        <a:t>正背、倒背、抽背；</a:t>
                      </a:r>
                      <a:endParaRPr lang="zh-CN" altLang="en-US" sz="800">
                        <a:sym typeface="+mn-ea"/>
                      </a:endParaRPr>
                    </a:p>
                    <a:p>
                      <a:pPr algn="l">
                        <a:buNone/>
                      </a:pPr>
                      <a:r>
                        <a:rPr lang="en-US" altLang="zh-CN" sz="800"/>
                        <a:t>3</a:t>
                      </a:r>
                      <a:r>
                        <a:rPr lang="zh-CN" altLang="en-US" sz="800"/>
                        <a:t>、各学科的知识考点</a:t>
                      </a:r>
                      <a:r>
                        <a:rPr lang="zh-CN" altLang="en-US" sz="800">
                          <a:sym typeface="+mn-ea"/>
                        </a:rPr>
                        <a:t>正背、倒背、抽背；</a:t>
                      </a:r>
                      <a:endParaRPr lang="zh-CN" altLang="en-US" sz="800">
                        <a:sym typeface="+mn-ea"/>
                      </a:endParaRPr>
                    </a:p>
                    <a:p>
                      <a:pPr algn="l">
                        <a:buNone/>
                      </a:pPr>
                      <a:r>
                        <a:rPr lang="en-US" altLang="zh-CN" sz="800"/>
                        <a:t>4</a:t>
                      </a:r>
                      <a:r>
                        <a:rPr lang="zh-CN" altLang="en-US" sz="800"/>
                        <a:t>、化学元素周期表</a:t>
                      </a:r>
                      <a:r>
                        <a:rPr lang="zh-CN" altLang="en-US" sz="800">
                          <a:sym typeface="+mn-ea"/>
                        </a:rPr>
                        <a:t>正背、倒背、抽背</a:t>
                      </a:r>
                      <a:r>
                        <a:rPr lang="zh-CN" altLang="en-US" sz="800"/>
                        <a:t>；</a:t>
                      </a:r>
                      <a:endParaRPr lang="zh-CN" altLang="en-US" sz="800"/>
                    </a:p>
                    <a:p>
                      <a:pPr algn="l">
                        <a:buNone/>
                      </a:pPr>
                      <a:r>
                        <a:rPr lang="en-US" altLang="zh-CN" sz="800"/>
                        <a:t>5</a:t>
                      </a:r>
                      <a:r>
                        <a:rPr lang="zh-CN" altLang="en-US" sz="800"/>
                        <a:t>、一副洗乱的扑克牌</a:t>
                      </a:r>
                      <a:r>
                        <a:rPr lang="zh-CN" altLang="en-US" sz="800">
                          <a:sym typeface="+mn-ea"/>
                        </a:rPr>
                        <a:t>正背、倒背、抽背；</a:t>
                      </a:r>
                      <a:endParaRPr lang="zh-CN" altLang="en-US" sz="800">
                        <a:sym typeface="+mn-ea"/>
                      </a:endParaRPr>
                    </a:p>
                    <a:p>
                      <a:pPr algn="l">
                        <a:buNone/>
                      </a:pPr>
                      <a:r>
                        <a:rPr lang="en-US" altLang="zh-CN" sz="800"/>
                        <a:t>6</a:t>
                      </a:r>
                      <a:r>
                        <a:rPr lang="zh-CN" altLang="en-US" sz="800"/>
                        <a:t>、古诗词记忆</a:t>
                      </a:r>
                      <a:r>
                        <a:rPr lang="zh-CN" altLang="en-US" sz="800">
                          <a:sym typeface="+mn-ea"/>
                        </a:rPr>
                        <a:t>正背、倒背、抽背；</a:t>
                      </a:r>
                      <a:endParaRPr lang="zh-CN" altLang="en-US" sz="800">
                        <a:sym typeface="+mn-ea"/>
                      </a:endParaRPr>
                    </a:p>
                    <a:p>
                      <a:pPr algn="l">
                        <a:buNone/>
                      </a:pPr>
                      <a:r>
                        <a:rPr lang="en-US" altLang="zh-CN" sz="800"/>
                        <a:t>7</a:t>
                      </a:r>
                      <a:r>
                        <a:rPr lang="zh-CN" altLang="en-US" sz="800"/>
                        <a:t>、语文课文记忆</a:t>
                      </a:r>
                      <a:r>
                        <a:rPr lang="zh-CN" altLang="en-US" sz="800">
                          <a:sym typeface="+mn-ea"/>
                        </a:rPr>
                        <a:t>正背、倒背、抽背；</a:t>
                      </a:r>
                      <a:endParaRPr lang="zh-CN" altLang="en-US" sz="800">
                        <a:sym typeface="+mn-ea"/>
                      </a:endParaRPr>
                    </a:p>
                    <a:p>
                      <a:pPr algn="l">
                        <a:buNone/>
                      </a:pPr>
                      <a:r>
                        <a:rPr lang="en-US" altLang="zh-CN" sz="800"/>
                        <a:t>8</a:t>
                      </a:r>
                      <a:r>
                        <a:rPr lang="zh-CN" altLang="en-US" sz="800"/>
                        <a:t>、随机词语</a:t>
                      </a:r>
                      <a:r>
                        <a:rPr lang="en-US" altLang="zh-CN" sz="800"/>
                        <a:t>30</a:t>
                      </a:r>
                      <a:r>
                        <a:rPr lang="zh-CN" altLang="en-US" sz="800"/>
                        <a:t>个</a:t>
                      </a:r>
                      <a:r>
                        <a:rPr lang="zh-CN" altLang="en-US" sz="800">
                          <a:sym typeface="+mn-ea"/>
                        </a:rPr>
                        <a:t>正背、倒背、抽背；</a:t>
                      </a:r>
                      <a:endParaRPr lang="zh-CN" altLang="en-US" sz="800">
                        <a:sym typeface="+mn-ea"/>
                      </a:endParaRPr>
                    </a:p>
                    <a:p>
                      <a:pPr algn="l">
                        <a:buNone/>
                      </a:pPr>
                      <a:r>
                        <a:rPr lang="en-US" altLang="zh-CN" sz="800"/>
                        <a:t>9</a:t>
                      </a:r>
                      <a:r>
                        <a:rPr lang="zh-CN" altLang="en-US" sz="800"/>
                        <a:t>、满屏幕无规律</a:t>
                      </a:r>
                      <a:r>
                        <a:rPr lang="en-US" altLang="zh-CN" sz="800"/>
                        <a:t>36</a:t>
                      </a:r>
                      <a:r>
                        <a:rPr lang="zh-CN" altLang="en-US" sz="800"/>
                        <a:t>个字母</a:t>
                      </a:r>
                      <a:r>
                        <a:rPr lang="zh-CN" altLang="en-US" sz="800">
                          <a:sym typeface="+mn-ea"/>
                        </a:rPr>
                        <a:t>正背、倒背、抽背；</a:t>
                      </a:r>
                      <a:endParaRPr lang="zh-CN" altLang="en-US" sz="800"/>
                    </a:p>
                  </a:txBody>
                  <a:tcPr/>
                </a:tc>
              </a:tr>
              <a:tr h="215500">
                <a:tc vMerge="1">
                  <a:tcPr/>
                </a:tc>
                <a:tc vMerge="1">
                  <a:tcPr/>
                </a:tc>
                <a:tc>
                  <a:txBody>
                    <a:bodyPr/>
                    <a:lstStyle/>
                    <a:p>
                      <a:pPr algn="ctr">
                        <a:buNone/>
                      </a:pPr>
                      <a:r>
                        <a:rPr lang="zh-CN" altLang="en-US" sz="800"/>
                        <a:t>中文记忆成像法</a:t>
                      </a:r>
                      <a:endParaRPr lang="zh-CN" altLang="en-US" sz="800"/>
                    </a:p>
                  </a:txBody>
                  <a:tcPr/>
                </a:tc>
                <a:tc vMerge="1">
                  <a:tcPr/>
                </a:tc>
              </a:tr>
              <a:tr h="215500">
                <a:tc vMerge="1">
                  <a:tcPr/>
                </a:tc>
                <a:tc vMerge="1">
                  <a:tcPr/>
                </a:tc>
                <a:tc>
                  <a:txBody>
                    <a:bodyPr/>
                    <a:lstStyle/>
                    <a:p>
                      <a:pPr algn="ctr">
                        <a:buNone/>
                      </a:pPr>
                      <a:r>
                        <a:rPr lang="zh-CN" altLang="en-US" sz="800"/>
                        <a:t>数字记忆成像法</a:t>
                      </a:r>
                      <a:endParaRPr lang="zh-CN" altLang="en-US" sz="800"/>
                    </a:p>
                  </a:txBody>
                  <a:tcPr/>
                </a:tc>
                <a:tc vMerge="1">
                  <a:tcPr/>
                </a:tc>
              </a:tr>
              <a:tr h="215500">
                <a:tc vMerge="1">
                  <a:tcPr/>
                </a:tc>
                <a:tc vMerge="1">
                  <a:tcPr/>
                </a:tc>
                <a:tc>
                  <a:txBody>
                    <a:bodyPr/>
                    <a:lstStyle/>
                    <a:p>
                      <a:pPr algn="ctr">
                        <a:buNone/>
                      </a:pPr>
                      <a:r>
                        <a:rPr lang="zh-CN" altLang="en-US" sz="800"/>
                        <a:t>英文记忆成像法</a:t>
                      </a:r>
                      <a:endParaRPr lang="zh-CN" altLang="en-US" sz="800"/>
                    </a:p>
                  </a:txBody>
                  <a:tcPr/>
                </a:tc>
                <a:tc vMerge="1">
                  <a:tcPr/>
                </a:tc>
              </a:tr>
              <a:tr h="339560">
                <a:tc vMerge="1">
                  <a:tcPr/>
                </a:tc>
                <a:tc vMerge="1">
                  <a:tcPr/>
                </a:tc>
                <a:tc>
                  <a:txBody>
                    <a:bodyPr/>
                    <a:lstStyle/>
                    <a:p>
                      <a:pPr algn="ctr">
                        <a:buNone/>
                      </a:pPr>
                      <a:r>
                        <a:rPr lang="zh-CN" altLang="en-US" sz="800"/>
                        <a:t>历史事件、年代、朝代记忆成像法</a:t>
                      </a:r>
                      <a:endParaRPr lang="zh-CN" altLang="en-US" sz="800"/>
                    </a:p>
                  </a:txBody>
                  <a:tcPr/>
                </a:tc>
                <a:tc vMerge="1">
                  <a:tcPr/>
                </a:tc>
              </a:tr>
              <a:tr h="215500">
                <a:tc vMerge="1">
                  <a:tcPr/>
                </a:tc>
                <a:tc vMerge="1">
                  <a:tcPr/>
                </a:tc>
                <a:tc>
                  <a:txBody>
                    <a:bodyPr/>
                    <a:lstStyle/>
                    <a:p>
                      <a:pPr algn="ctr">
                        <a:buNone/>
                      </a:pPr>
                      <a:r>
                        <a:rPr lang="zh-CN" altLang="en-US" sz="800"/>
                        <a:t>学科记忆运用实践</a:t>
                      </a:r>
                      <a:endParaRPr lang="zh-CN" altLang="en-US" sz="800"/>
                    </a:p>
                  </a:txBody>
                  <a:tcPr/>
                </a:tc>
                <a:tc vMerge="1">
                  <a:tcPr/>
                </a:tc>
              </a:tr>
              <a:tr h="215500">
                <a:tc vMerge="1">
                  <a:tcPr/>
                </a:tc>
                <a:tc rowSpan="11">
                  <a:txBody>
                    <a:bodyPr/>
                    <a:lstStyle/>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r>
                        <a:rPr lang="zh-CN" altLang="en-US" sz="800"/>
                        <a:t>思维导图</a:t>
                      </a:r>
                      <a:endParaRPr lang="zh-CN" altLang="en-US" sz="800"/>
                    </a:p>
                  </a:txBody>
                  <a:tcPr/>
                </a:tc>
                <a:tc>
                  <a:txBody>
                    <a:bodyPr/>
                    <a:lstStyle/>
                    <a:p>
                      <a:pPr algn="ctr">
                        <a:buNone/>
                      </a:pPr>
                      <a:r>
                        <a:rPr lang="zh-CN" altLang="en-US" sz="800"/>
                        <a:t>思维导图基础</a:t>
                      </a:r>
                      <a:endParaRPr lang="zh-CN" altLang="en-US" sz="800"/>
                    </a:p>
                  </a:txBody>
                  <a:tcPr/>
                </a:tc>
                <a:tc rowSpan="11">
                  <a:txBody>
                    <a:bodyPr/>
                    <a:lstStyle/>
                    <a:p>
                      <a:pPr algn="l">
                        <a:buNone/>
                      </a:pPr>
                      <a:endParaRPr lang="zh-CN" altLang="en-US" sz="800"/>
                    </a:p>
                    <a:p>
                      <a:pPr algn="l">
                        <a:buNone/>
                      </a:pPr>
                      <a:endParaRPr lang="zh-CN" altLang="en-US" sz="800"/>
                    </a:p>
                    <a:p>
                      <a:pPr algn="l">
                        <a:buNone/>
                      </a:pPr>
                      <a:endParaRPr lang="zh-CN" altLang="en-US" sz="800"/>
                    </a:p>
                    <a:p>
                      <a:pPr algn="l">
                        <a:buNone/>
                      </a:pPr>
                      <a:endParaRPr lang="zh-CN" altLang="en-US" sz="800"/>
                    </a:p>
                    <a:p>
                      <a:pPr algn="l">
                        <a:buNone/>
                      </a:pPr>
                      <a:endParaRPr lang="zh-CN" altLang="en-US" sz="800"/>
                    </a:p>
                    <a:p>
                      <a:pPr algn="l">
                        <a:buNone/>
                      </a:pPr>
                      <a:r>
                        <a:rPr lang="zh-CN" altLang="en-US" sz="800"/>
                        <a:t>学生经过完善的课程学习及训练后</a:t>
                      </a:r>
                      <a:endParaRPr lang="zh-CN" altLang="en-US" sz="800"/>
                    </a:p>
                    <a:p>
                      <a:pPr algn="l">
                        <a:buNone/>
                      </a:pPr>
                      <a:r>
                        <a:rPr lang="en-US" altLang="zh-CN" sz="800"/>
                        <a:t>1</a:t>
                      </a:r>
                      <a:r>
                        <a:rPr lang="zh-CN" altLang="en-US" sz="800"/>
                        <a:t>、大脑思维能力、想象力、创造力将得到大幅度提升；</a:t>
                      </a:r>
                      <a:endParaRPr lang="zh-CN" altLang="en-US" sz="800"/>
                    </a:p>
                    <a:p>
                      <a:pPr algn="l">
                        <a:buNone/>
                      </a:pPr>
                      <a:r>
                        <a:rPr lang="en-US" altLang="zh-CN" sz="800"/>
                        <a:t>2</a:t>
                      </a:r>
                      <a:r>
                        <a:rPr lang="zh-CN" altLang="en-US" sz="800"/>
                        <a:t>、用思维导图做学习计划；</a:t>
                      </a:r>
                      <a:endParaRPr lang="zh-CN" altLang="en-US" sz="800"/>
                    </a:p>
                    <a:p>
                      <a:pPr algn="l">
                        <a:buNone/>
                      </a:pPr>
                      <a:r>
                        <a:rPr lang="en-US" altLang="zh-CN" sz="800"/>
                        <a:t>3</a:t>
                      </a:r>
                      <a:r>
                        <a:rPr lang="zh-CN" altLang="en-US" sz="800"/>
                        <a:t>、用思维导图预习学科内容（独立完成教材分析，预习及复习）；</a:t>
                      </a:r>
                      <a:endParaRPr lang="zh-CN" altLang="en-US" sz="800"/>
                    </a:p>
                    <a:p>
                      <a:pPr algn="l">
                        <a:buNone/>
                      </a:pPr>
                      <a:r>
                        <a:rPr lang="en-US" altLang="zh-CN" sz="800"/>
                        <a:t>4</a:t>
                      </a:r>
                      <a:r>
                        <a:rPr lang="zh-CN" altLang="en-US" sz="800"/>
                        <a:t>、用思维导图做学科、工作笔记（学生可独立设计思维导图笔记）；</a:t>
                      </a:r>
                      <a:endParaRPr lang="zh-CN" altLang="en-US" sz="800"/>
                    </a:p>
                    <a:p>
                      <a:pPr algn="l">
                        <a:buNone/>
                      </a:pPr>
                      <a:r>
                        <a:rPr lang="en-US" altLang="zh-CN" sz="800"/>
                        <a:t>5</a:t>
                      </a:r>
                      <a:r>
                        <a:rPr lang="zh-CN" altLang="en-US" sz="800"/>
                        <a:t>、用思维导图分析、梳理文章（根据教材内容完成）；</a:t>
                      </a:r>
                      <a:endParaRPr lang="zh-CN" altLang="en-US" sz="800"/>
                    </a:p>
                    <a:p>
                      <a:pPr algn="l">
                        <a:buNone/>
                      </a:pPr>
                      <a:r>
                        <a:rPr lang="en-US" altLang="zh-CN" sz="800"/>
                        <a:t>6</a:t>
                      </a:r>
                      <a:r>
                        <a:rPr lang="zh-CN" altLang="en-US" sz="800"/>
                        <a:t>、用思维导图构思、完善作文；</a:t>
                      </a:r>
                      <a:endParaRPr lang="zh-CN" altLang="en-US" sz="800"/>
                    </a:p>
                    <a:p>
                      <a:pPr algn="l">
                        <a:buNone/>
                      </a:pPr>
                      <a:r>
                        <a:rPr lang="en-US" altLang="zh-CN" sz="800"/>
                        <a:t>7</a:t>
                      </a:r>
                      <a:r>
                        <a:rPr lang="zh-CN" altLang="en-US" sz="800"/>
                        <a:t>、用思维导图复习备考等。</a:t>
                      </a:r>
                      <a:endParaRPr lang="zh-CN" altLang="en-US" sz="800"/>
                    </a:p>
                  </a:txBody>
                  <a:tcPr/>
                </a:tc>
              </a:tr>
              <a:tr h="215500">
                <a:tc vMerge="1">
                  <a:tcPr/>
                </a:tc>
                <a:tc vMerge="1">
                  <a:tcPr/>
                </a:tc>
                <a:tc>
                  <a:txBody>
                    <a:bodyPr/>
                    <a:lstStyle/>
                    <a:p>
                      <a:pPr algn="ctr">
                        <a:buNone/>
                      </a:pPr>
                      <a:r>
                        <a:rPr lang="zh-CN" altLang="en-US" sz="800"/>
                        <a:t>思维导图绘制规则</a:t>
                      </a:r>
                      <a:endParaRPr lang="zh-CN" altLang="en-US" sz="800"/>
                    </a:p>
                  </a:txBody>
                  <a:tcPr/>
                </a:tc>
                <a:tc vMerge="1">
                  <a:tcPr/>
                </a:tc>
              </a:tr>
              <a:tr h="215500">
                <a:tc vMerge="1">
                  <a:tcPr/>
                </a:tc>
                <a:tc vMerge="1">
                  <a:tcPr/>
                </a:tc>
                <a:tc>
                  <a:txBody>
                    <a:bodyPr/>
                    <a:lstStyle/>
                    <a:p>
                      <a:pPr algn="ctr">
                        <a:buNone/>
                      </a:pPr>
                      <a:r>
                        <a:rPr lang="zh-CN" altLang="en-US" sz="800"/>
                        <a:t>思维导图技法</a:t>
                      </a:r>
                      <a:endParaRPr lang="zh-CN" altLang="en-US" sz="800"/>
                    </a:p>
                  </a:txBody>
                  <a:tcPr/>
                </a:tc>
                <a:tc vMerge="1">
                  <a:tcPr/>
                </a:tc>
              </a:tr>
              <a:tr h="215500">
                <a:tc vMerge="1">
                  <a:tcPr/>
                </a:tc>
                <a:tc vMerge="1">
                  <a:tcPr/>
                </a:tc>
                <a:tc>
                  <a:txBody>
                    <a:bodyPr/>
                    <a:lstStyle/>
                    <a:p>
                      <a:pPr algn="ctr">
                        <a:buNone/>
                      </a:pPr>
                      <a:r>
                        <a:rPr lang="zh-CN" altLang="en-US" sz="800"/>
                        <a:t>思维导图心法</a:t>
                      </a:r>
                      <a:endParaRPr lang="zh-CN" altLang="en-US" sz="800"/>
                    </a:p>
                  </a:txBody>
                  <a:tcPr/>
                </a:tc>
                <a:tc vMerge="1">
                  <a:tcPr/>
                </a:tc>
              </a:tr>
              <a:tr h="215500">
                <a:tc vMerge="1">
                  <a:tcPr/>
                </a:tc>
                <a:tc vMerge="1">
                  <a:tcPr/>
                </a:tc>
                <a:tc>
                  <a:txBody>
                    <a:bodyPr/>
                    <a:lstStyle/>
                    <a:p>
                      <a:pPr algn="ctr">
                        <a:buNone/>
                      </a:pPr>
                      <a:r>
                        <a:rPr lang="zh-CN" altLang="en-US" sz="800"/>
                        <a:t>基础逻辑思考训练</a:t>
                      </a:r>
                      <a:endParaRPr lang="zh-CN" altLang="en-US" sz="800"/>
                    </a:p>
                  </a:txBody>
                  <a:tcPr/>
                </a:tc>
                <a:tc vMerge="1">
                  <a:tcPr/>
                </a:tc>
              </a:tr>
              <a:tr h="215500">
                <a:tc vMerge="1">
                  <a:tcPr/>
                </a:tc>
                <a:tc vMerge="1">
                  <a:tcPr/>
                </a:tc>
                <a:tc>
                  <a:txBody>
                    <a:bodyPr/>
                    <a:lstStyle/>
                    <a:p>
                      <a:pPr algn="ctr">
                        <a:buNone/>
                      </a:pPr>
                      <a:r>
                        <a:rPr lang="zh-CN" altLang="en-US" sz="800"/>
                        <a:t>自由联想训练</a:t>
                      </a:r>
                      <a:endParaRPr lang="zh-CN" altLang="en-US" sz="800"/>
                    </a:p>
                  </a:txBody>
                  <a:tcPr/>
                </a:tc>
                <a:tc vMerge="1">
                  <a:tcPr/>
                </a:tc>
              </a:tr>
              <a:tr h="215500">
                <a:tc vMerge="1">
                  <a:tcPr/>
                </a:tc>
                <a:tc vMerge="1">
                  <a:tcPr/>
                </a:tc>
                <a:tc>
                  <a:txBody>
                    <a:bodyPr/>
                    <a:lstStyle/>
                    <a:p>
                      <a:pPr algn="ctr">
                        <a:buNone/>
                      </a:pPr>
                      <a:r>
                        <a:rPr lang="zh-CN" altLang="en-US" sz="800"/>
                        <a:t>观察力与关联性训练</a:t>
                      </a:r>
                      <a:endParaRPr lang="zh-CN" altLang="en-US" sz="800"/>
                    </a:p>
                  </a:txBody>
                  <a:tcPr/>
                </a:tc>
                <a:tc vMerge="1">
                  <a:tcPr/>
                </a:tc>
              </a:tr>
              <a:tr h="215500">
                <a:tc vMerge="1">
                  <a:tcPr/>
                </a:tc>
                <a:tc vMerge="1">
                  <a:tcPr/>
                </a:tc>
                <a:tc>
                  <a:txBody>
                    <a:bodyPr/>
                    <a:lstStyle/>
                    <a:p>
                      <a:pPr algn="ctr">
                        <a:buNone/>
                      </a:pPr>
                      <a:r>
                        <a:rPr lang="zh-CN" altLang="en-US" sz="800"/>
                        <a:t>图像潜力开发与训练</a:t>
                      </a:r>
                      <a:endParaRPr lang="zh-CN" altLang="en-US" sz="800"/>
                    </a:p>
                  </a:txBody>
                  <a:tcPr/>
                </a:tc>
                <a:tc vMerge="1">
                  <a:tcPr/>
                </a:tc>
              </a:tr>
              <a:tr h="215500">
                <a:tc vMerge="1">
                  <a:tcPr/>
                </a:tc>
                <a:tc vMerge="1">
                  <a:tcPr/>
                </a:tc>
                <a:tc>
                  <a:txBody>
                    <a:bodyPr/>
                    <a:lstStyle/>
                    <a:p>
                      <a:pPr algn="ctr">
                        <a:buNone/>
                      </a:pPr>
                      <a:r>
                        <a:rPr lang="zh-CN" altLang="en-US" sz="800"/>
                        <a:t>思维导图笔记（课本阅读理解）</a:t>
                      </a:r>
                      <a:endParaRPr lang="zh-CN" altLang="en-US" sz="800"/>
                    </a:p>
                  </a:txBody>
                  <a:tcPr/>
                </a:tc>
                <a:tc vMerge="1">
                  <a:tcPr/>
                </a:tc>
              </a:tr>
              <a:tr h="215500">
                <a:tc vMerge="1">
                  <a:tcPr/>
                </a:tc>
                <a:tc vMerge="1">
                  <a:tcPr/>
                </a:tc>
                <a:tc>
                  <a:txBody>
                    <a:bodyPr/>
                    <a:lstStyle/>
                    <a:p>
                      <a:pPr algn="ctr">
                        <a:buNone/>
                      </a:pPr>
                      <a:r>
                        <a:rPr lang="zh-CN" altLang="en-US" sz="800"/>
                        <a:t>思维导图写作思路（文章立意）</a:t>
                      </a:r>
                      <a:endParaRPr lang="zh-CN" altLang="en-US" sz="800"/>
                    </a:p>
                  </a:txBody>
                  <a:tcPr/>
                </a:tc>
                <a:tc vMerge="1">
                  <a:tcPr/>
                </a:tc>
              </a:tr>
              <a:tr h="215500">
                <a:tc vMerge="1">
                  <a:tcPr/>
                </a:tc>
                <a:tc vMerge="1">
                  <a:tcPr/>
                </a:tc>
                <a:tc>
                  <a:txBody>
                    <a:bodyPr/>
                    <a:lstStyle/>
                    <a:p>
                      <a:pPr algn="ctr">
                        <a:buNone/>
                      </a:pPr>
                      <a:r>
                        <a:rPr lang="zh-CN" altLang="en-US" sz="800"/>
                        <a:t>思维导图听记训练</a:t>
                      </a:r>
                      <a:endParaRPr lang="zh-CN" altLang="en-US" sz="800"/>
                    </a:p>
                  </a:txBody>
                  <a:tcPr/>
                </a:tc>
                <a:tc vMerge="1">
                  <a:tcPr/>
                </a:tc>
              </a:tr>
            </a:tbl>
          </a:graphicData>
        </a:graphic>
      </p:graphicFrame>
      <p:sp>
        <p:nvSpPr>
          <p:cNvPr id="2" name="矩形 1"/>
          <p:cNvSpPr/>
          <p:nvPr/>
        </p:nvSpPr>
        <p:spPr>
          <a:xfrm>
            <a:off x="570940" y="335017"/>
            <a:ext cx="3618298"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cs typeface="微软雅黑" panose="020B0503020204020204" charset="-122"/>
                <a:sym typeface="+mn-ea"/>
              </a:rPr>
              <a:t>课程体系</a:t>
            </a:r>
            <a:r>
              <a:rPr lang="en-US" altLang="zh-CN" sz="2400" b="1">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sym typeface="+mn-ea"/>
              </a:rPr>
              <a:t>基础技能篇</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582933" y="750572"/>
            <a:ext cx="2826385" cy="277127"/>
          </a:xfrm>
          <a:prstGeom prst="rect">
            <a:avLst/>
          </a:prstGeom>
          <a:noFill/>
        </p:spPr>
        <p:txBody>
          <a:bodyPr wrap="square" rtlCol="0" anchor="t">
            <a:spAutoFit/>
          </a:bodyPr>
          <a:lstStyle/>
          <a:p>
            <a:r>
              <a:rPr lang="zh-CN" altLang="en-US" sz="1200">
                <a:latin typeface="微软雅黑" panose="020B0503020204020204" charset="-122"/>
                <a:ea typeface="微软雅黑" panose="020B0503020204020204" charset="-122"/>
                <a:cs typeface="+mj-lt"/>
              </a:rPr>
              <a:t>Curriculum system</a:t>
            </a:r>
            <a:endParaRPr lang="zh-CN" altLang="en-US" sz="1200">
              <a:latin typeface="微软雅黑" panose="020B0503020204020204" charset="-122"/>
              <a:ea typeface="微软雅黑" panose="020B0503020204020204" charset="-122"/>
              <a:cs typeface="+mj-lt"/>
            </a:endParaRPr>
          </a:p>
        </p:txBody>
      </p:sp>
      <p:pic>
        <p:nvPicPr>
          <p:cNvPr id="8" name="图片 7" descr="迅通脑力LOGO-06"/>
          <p:cNvPicPr>
            <a:picLocks noChangeAspect="1"/>
          </p:cNvPicPr>
          <p:nvPr/>
        </p:nvPicPr>
        <p:blipFill>
          <a:blip r:embed="rId1"/>
          <a:srcRect l="15590" t="35474" r="16544" b="36230"/>
          <a:stretch>
            <a:fillRect/>
          </a:stretch>
        </p:blipFill>
        <p:spPr>
          <a:xfrm>
            <a:off x="9358536" y="278768"/>
            <a:ext cx="1200785" cy="501015"/>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nvGraphicFramePr>
        <p:xfrm>
          <a:off x="739775" y="1712596"/>
          <a:ext cx="9098282" cy="4299503"/>
        </p:xfrm>
        <a:graphic>
          <a:graphicData uri="http://schemas.openxmlformats.org/drawingml/2006/table">
            <a:tbl>
              <a:tblPr firstRow="1" bandRow="1">
                <a:tableStyleId>{5C22544A-7EE6-4342-B048-85BDC9FD1C3A}</a:tableStyleId>
              </a:tblPr>
              <a:tblGrid>
                <a:gridCol w="1416050"/>
                <a:gridCol w="1370966"/>
                <a:gridCol w="1217930"/>
                <a:gridCol w="5093336"/>
              </a:tblGrid>
              <a:tr h="215500">
                <a:tc>
                  <a:txBody>
                    <a:bodyPr/>
                    <a:lstStyle/>
                    <a:p>
                      <a:pPr algn="ctr">
                        <a:buNone/>
                      </a:pPr>
                      <a:r>
                        <a:rPr lang="zh-CN" altLang="en-US" sz="800"/>
                        <a:t>课程体系</a:t>
                      </a:r>
                      <a:endParaRPr lang="zh-CN" altLang="en-US" sz="800"/>
                    </a:p>
                  </a:txBody>
                  <a:tcPr/>
                </a:tc>
                <a:tc>
                  <a:txBody>
                    <a:bodyPr/>
                    <a:lstStyle/>
                    <a:p>
                      <a:pPr algn="ctr">
                        <a:buNone/>
                      </a:pPr>
                      <a:r>
                        <a:rPr lang="zh-CN" altLang="en-US" sz="800"/>
                        <a:t>课程内容</a:t>
                      </a:r>
                      <a:endParaRPr lang="zh-CN" altLang="en-US" sz="800"/>
                    </a:p>
                  </a:txBody>
                  <a:tcPr/>
                </a:tc>
                <a:tc>
                  <a:txBody>
                    <a:bodyPr/>
                    <a:lstStyle/>
                    <a:p>
                      <a:pPr algn="ctr">
                        <a:buNone/>
                      </a:pPr>
                      <a:r>
                        <a:rPr lang="zh-CN" altLang="en-US" sz="800"/>
                        <a:t>针对对象</a:t>
                      </a:r>
                      <a:endParaRPr lang="zh-CN" altLang="en-US" sz="800"/>
                    </a:p>
                  </a:txBody>
                  <a:tcPr/>
                </a:tc>
                <a:tc>
                  <a:txBody>
                    <a:bodyPr/>
                    <a:lstStyle/>
                    <a:p>
                      <a:pPr algn="ctr">
                        <a:buNone/>
                      </a:pPr>
                      <a:r>
                        <a:rPr lang="zh-CN" altLang="en-US" sz="800"/>
                        <a:t>目标与效果</a:t>
                      </a:r>
                      <a:endParaRPr lang="zh-CN" altLang="en-US" sz="800"/>
                    </a:p>
                  </a:txBody>
                  <a:tcPr/>
                </a:tc>
              </a:tr>
              <a:tr h="339560">
                <a:tc rowSpan="3">
                  <a:txBody>
                    <a:bodyPr/>
                    <a:lstStyle/>
                    <a:p>
                      <a:pPr algn="ctr">
                        <a:buNone/>
                      </a:pPr>
                      <a:endParaRPr lang="zh-CN" altLang="en-US" sz="800"/>
                    </a:p>
                    <a:p>
                      <a:pPr algn="ctr">
                        <a:buNone/>
                      </a:pPr>
                      <a:endParaRPr lang="zh-CN" altLang="en-US" sz="800"/>
                    </a:p>
                    <a:p>
                      <a:pPr algn="ctr">
                        <a:lnSpc>
                          <a:spcPct val="140000"/>
                        </a:lnSpc>
                        <a:buNone/>
                      </a:pPr>
                      <a:endParaRPr lang="zh-CN" altLang="en-US" sz="800"/>
                    </a:p>
                    <a:p>
                      <a:pPr algn="ctr">
                        <a:lnSpc>
                          <a:spcPct val="140000"/>
                        </a:lnSpc>
                        <a:buNone/>
                      </a:pPr>
                      <a:r>
                        <a:rPr lang="zh-CN" altLang="en-US" sz="800"/>
                        <a:t>《小学提升应用课程》</a:t>
                      </a:r>
                      <a:endParaRPr lang="zh-CN" altLang="en-US" sz="800"/>
                    </a:p>
                  </a:txBody>
                  <a:tcPr/>
                </a:tc>
                <a:tc>
                  <a:txBody>
                    <a:bodyPr/>
                    <a:lstStyle/>
                    <a:p>
                      <a:pPr algn="ctr">
                        <a:lnSpc>
                          <a:spcPct val="130000"/>
                        </a:lnSpc>
                        <a:buNone/>
                      </a:pPr>
                      <a:r>
                        <a:rPr lang="zh-CN" altLang="en-US" sz="800"/>
                        <a:t>形象记忆音标法</a:t>
                      </a:r>
                      <a:endParaRPr lang="zh-CN" altLang="en-US" sz="800"/>
                    </a:p>
                  </a:txBody>
                  <a:tcPr/>
                </a:tc>
                <a:tc rowSpan="3">
                  <a:txBody>
                    <a:bodyPr/>
                    <a:lstStyle/>
                    <a:p>
                      <a:pPr algn="ctr">
                        <a:buNone/>
                      </a:pPr>
                      <a:endParaRPr lang="zh-CN" altLang="en-US" sz="800"/>
                    </a:p>
                    <a:p>
                      <a:pPr algn="ctr">
                        <a:buNone/>
                      </a:pPr>
                      <a:endParaRPr lang="zh-CN" altLang="en-US" sz="800"/>
                    </a:p>
                    <a:p>
                      <a:pPr algn="ctr">
                        <a:buNone/>
                      </a:pPr>
                      <a:endParaRPr lang="zh-CN" altLang="en-US" sz="800"/>
                    </a:p>
                    <a:p>
                      <a:pPr algn="ctr">
                        <a:buNone/>
                      </a:pPr>
                      <a:r>
                        <a:rPr lang="zh-CN" altLang="en-US" sz="800"/>
                        <a:t>小学生</a:t>
                      </a:r>
                      <a:endParaRPr lang="zh-CN" altLang="en-US" sz="800"/>
                    </a:p>
                  </a:txBody>
                  <a:tcPr/>
                </a:tc>
                <a:tc>
                  <a:txBody>
                    <a:bodyPr/>
                    <a:lstStyle/>
                    <a:p>
                      <a:pPr algn="l">
                        <a:buNone/>
                      </a:pPr>
                      <a:r>
                        <a:rPr lang="en-US" altLang="zh-CN" sz="800"/>
                        <a:t>1</a:t>
                      </a:r>
                      <a:r>
                        <a:rPr lang="zh-CN" altLang="en-US" sz="800"/>
                        <a:t>、结合形象记忆法，轻松学习</a:t>
                      </a:r>
                      <a:r>
                        <a:rPr lang="en-US" altLang="zh-CN" sz="800"/>
                        <a:t>48</a:t>
                      </a:r>
                      <a:r>
                        <a:rPr lang="zh-CN" altLang="en-US" sz="800"/>
                        <a:t>个国际音标的认读；</a:t>
                      </a:r>
                      <a:endParaRPr lang="zh-CN" altLang="en-US" sz="800"/>
                    </a:p>
                    <a:p>
                      <a:pPr algn="l">
                        <a:buNone/>
                      </a:pPr>
                      <a:r>
                        <a:rPr lang="en-US" altLang="zh-CN" sz="800"/>
                        <a:t>2</a:t>
                      </a:r>
                      <a:r>
                        <a:rPr lang="zh-CN" altLang="en-US" sz="800"/>
                        <a:t>、掌握单词基本发音规律</a:t>
                      </a:r>
                      <a:endParaRPr lang="zh-CN" altLang="en-US" sz="800"/>
                    </a:p>
                  </a:txBody>
                  <a:tcPr/>
                </a:tc>
              </a:tr>
              <a:tr h="463619">
                <a:tc vMerge="1">
                  <a:tcPr/>
                </a:tc>
                <a:tc>
                  <a:txBody>
                    <a:bodyPr/>
                    <a:lstStyle/>
                    <a:p>
                      <a:pPr algn="ctr">
                        <a:lnSpc>
                          <a:spcPct val="190000"/>
                        </a:lnSpc>
                        <a:buNone/>
                      </a:pPr>
                      <a:r>
                        <a:rPr lang="zh-CN" altLang="en-US" sz="800"/>
                        <a:t>小学单词记忆法</a:t>
                      </a:r>
                      <a:endParaRPr lang="zh-CN" altLang="en-US" sz="800"/>
                    </a:p>
                  </a:txBody>
                  <a:tcPr/>
                </a:tc>
                <a:tc vMerge="1">
                  <a:tcPr/>
                </a:tc>
                <a:tc>
                  <a:txBody>
                    <a:bodyPr/>
                    <a:lstStyle/>
                    <a:p>
                      <a:pPr algn="l">
                        <a:buNone/>
                      </a:pPr>
                      <a:r>
                        <a:rPr lang="en-US" altLang="zh-CN" sz="800"/>
                        <a:t>1</a:t>
                      </a:r>
                      <a:r>
                        <a:rPr lang="zh-CN" altLang="en-US" sz="800"/>
                        <a:t>、以熟记本学期单词为目的；</a:t>
                      </a:r>
                      <a:endParaRPr lang="zh-CN" altLang="en-US" sz="800"/>
                    </a:p>
                    <a:p>
                      <a:pPr algn="l">
                        <a:buNone/>
                      </a:pPr>
                      <a:r>
                        <a:rPr lang="en-US" altLang="zh-CN" sz="800"/>
                        <a:t>2</a:t>
                      </a:r>
                      <a:r>
                        <a:rPr lang="zh-CN" altLang="en-US" sz="800"/>
                        <a:t>、多角度多途径记忆单词；</a:t>
                      </a:r>
                      <a:endParaRPr lang="zh-CN" altLang="en-US" sz="800"/>
                    </a:p>
                    <a:p>
                      <a:pPr algn="l">
                        <a:buNone/>
                      </a:pPr>
                      <a:r>
                        <a:rPr lang="en-US" altLang="zh-CN" sz="800"/>
                        <a:t>3</a:t>
                      </a:r>
                      <a:r>
                        <a:rPr lang="zh-CN" altLang="en-US" sz="800"/>
                        <a:t>、突破记不住记不牢的单词痛点</a:t>
                      </a:r>
                      <a:endParaRPr lang="zh-CN" altLang="en-US" sz="800"/>
                    </a:p>
                  </a:txBody>
                  <a:tcPr/>
                </a:tc>
              </a:tr>
              <a:tr h="339560">
                <a:tc vMerge="1">
                  <a:tcPr/>
                </a:tc>
                <a:tc>
                  <a:txBody>
                    <a:bodyPr/>
                    <a:lstStyle/>
                    <a:p>
                      <a:pPr algn="ctr">
                        <a:lnSpc>
                          <a:spcPct val="130000"/>
                        </a:lnSpc>
                        <a:buNone/>
                      </a:pPr>
                      <a:r>
                        <a:rPr lang="zh-CN" altLang="en-US" sz="800"/>
                        <a:t>文化常识记忆法</a:t>
                      </a:r>
                      <a:endParaRPr lang="zh-CN" altLang="en-US" sz="800"/>
                    </a:p>
                  </a:txBody>
                  <a:tcPr/>
                </a:tc>
                <a:tc vMerge="1">
                  <a:tcPr/>
                </a:tc>
                <a:tc>
                  <a:txBody>
                    <a:bodyPr/>
                    <a:lstStyle/>
                    <a:p>
                      <a:pPr algn="l">
                        <a:buNone/>
                      </a:pPr>
                      <a:r>
                        <a:rPr lang="en-US" altLang="zh-CN" sz="800"/>
                        <a:t>1</a:t>
                      </a:r>
                      <a:r>
                        <a:rPr lang="zh-CN" altLang="en-US" sz="800"/>
                        <a:t>、学习中文信息的快速记忆方法；</a:t>
                      </a:r>
                      <a:endParaRPr lang="zh-CN" altLang="en-US" sz="800"/>
                    </a:p>
                    <a:p>
                      <a:pPr algn="l">
                        <a:buNone/>
                      </a:pPr>
                      <a:r>
                        <a:rPr lang="en-US" altLang="zh-CN" sz="800"/>
                        <a:t>2</a:t>
                      </a:r>
                      <a:r>
                        <a:rPr lang="zh-CN" altLang="en-US" sz="800"/>
                        <a:t>、熟记小升初必背中重要的文化常识</a:t>
                      </a:r>
                      <a:endParaRPr lang="zh-CN" altLang="en-US" sz="800"/>
                    </a:p>
                  </a:txBody>
                  <a:tcPr/>
                </a:tc>
              </a:tr>
              <a:tr h="249554">
                <a:tc rowSpan="2">
                  <a:txBody>
                    <a:bodyPr/>
                    <a:lstStyle/>
                    <a:p>
                      <a:pPr algn="ctr">
                        <a:buNone/>
                      </a:pPr>
                      <a:endParaRPr lang="zh-CN" altLang="en-US" sz="800"/>
                    </a:p>
                    <a:p>
                      <a:pPr algn="ctr">
                        <a:buNone/>
                      </a:pPr>
                      <a:r>
                        <a:rPr lang="zh-CN" altLang="en-US" sz="800"/>
                        <a:t>《亲子高效学习应用课程》</a:t>
                      </a:r>
                      <a:endParaRPr lang="zh-CN" altLang="en-US" sz="800"/>
                    </a:p>
                  </a:txBody>
                  <a:tcPr/>
                </a:tc>
                <a:tc>
                  <a:txBody>
                    <a:bodyPr/>
                    <a:lstStyle/>
                    <a:p>
                      <a:pPr algn="ctr">
                        <a:lnSpc>
                          <a:spcPct val="130000"/>
                        </a:lnSpc>
                        <a:buNone/>
                      </a:pPr>
                      <a:r>
                        <a:rPr lang="zh-CN" altLang="en-US" sz="800"/>
                        <a:t>高效记忆普及（精进）法</a:t>
                      </a:r>
                      <a:endParaRPr lang="zh-CN" altLang="en-US" sz="800"/>
                    </a:p>
                  </a:txBody>
                  <a:tcPr/>
                </a:tc>
                <a:tc rowSpan="2">
                  <a:txBody>
                    <a:bodyPr/>
                    <a:lstStyle/>
                    <a:p>
                      <a:pPr algn="ctr">
                        <a:buNone/>
                      </a:pPr>
                      <a:endParaRPr lang="zh-CN" altLang="en-US" sz="800"/>
                    </a:p>
                    <a:p>
                      <a:pPr algn="ctr">
                        <a:lnSpc>
                          <a:spcPct val="160000"/>
                        </a:lnSpc>
                        <a:buNone/>
                      </a:pPr>
                      <a:r>
                        <a:rPr lang="zh-CN" altLang="en-US" sz="800"/>
                        <a:t>中小学</a:t>
                      </a:r>
                      <a:endParaRPr lang="zh-CN" altLang="en-US" sz="800"/>
                    </a:p>
                  </a:txBody>
                  <a:tcPr/>
                </a:tc>
                <a:tc>
                  <a:txBody>
                    <a:bodyPr/>
                    <a:lstStyle/>
                    <a:p>
                      <a:pPr algn="l">
                        <a:buNone/>
                      </a:pPr>
                      <a:r>
                        <a:rPr lang="zh-CN" altLang="en-US" sz="800"/>
                        <a:t>以学科知识点为例，从字、词、句、古诗、文章、文综知识点，各个角度融合记忆法实战应用。</a:t>
                      </a:r>
                      <a:endParaRPr lang="zh-CN" altLang="en-US" sz="800"/>
                    </a:p>
                  </a:txBody>
                  <a:tcPr/>
                </a:tc>
              </a:tr>
              <a:tr h="249554">
                <a:tc vMerge="1">
                  <a:tcPr/>
                </a:tc>
                <a:tc>
                  <a:txBody>
                    <a:bodyPr/>
                    <a:lstStyle/>
                    <a:p>
                      <a:pPr algn="ctr">
                        <a:lnSpc>
                          <a:spcPct val="130000"/>
                        </a:lnSpc>
                        <a:buNone/>
                      </a:pPr>
                      <a:r>
                        <a:rPr lang="zh-CN" altLang="en-US" sz="800"/>
                        <a:t>思维导图普及（精进）法</a:t>
                      </a:r>
                      <a:endParaRPr lang="zh-CN" altLang="en-US" sz="800"/>
                    </a:p>
                  </a:txBody>
                  <a:tcPr/>
                </a:tc>
                <a:tc vMerge="1">
                  <a:tcPr/>
                </a:tc>
                <a:tc>
                  <a:txBody>
                    <a:bodyPr/>
                    <a:lstStyle/>
                    <a:p>
                      <a:pPr algn="l">
                        <a:buNone/>
                      </a:pPr>
                      <a:r>
                        <a:rPr lang="zh-CN" altLang="en-US" sz="800"/>
                        <a:t>以书本为素材，从阅读、作文、赏析、解题等各个方面进行导图实战应用</a:t>
                      </a:r>
                      <a:endParaRPr lang="zh-CN" altLang="en-US" sz="800"/>
                    </a:p>
                  </a:txBody>
                  <a:tcPr/>
                </a:tc>
              </a:tr>
              <a:tr h="711738">
                <a:tc>
                  <a:txBody>
                    <a:bodyPr/>
                    <a:lstStyle/>
                    <a:p>
                      <a:pPr algn="ctr">
                        <a:buNone/>
                      </a:pPr>
                      <a:endParaRPr lang="zh-CN" altLang="en-US" sz="800"/>
                    </a:p>
                    <a:p>
                      <a:pPr algn="ctr">
                        <a:buNone/>
                      </a:pPr>
                      <a:endParaRPr lang="zh-CN" altLang="en-US" sz="800"/>
                    </a:p>
                    <a:p>
                      <a:pPr algn="ctr">
                        <a:buNone/>
                      </a:pPr>
                      <a:r>
                        <a:rPr lang="zh-CN" altLang="en-US" sz="800"/>
                        <a:t>《作文应用记忆课程》</a:t>
                      </a:r>
                      <a:endParaRPr lang="zh-CN" altLang="en-US" sz="800"/>
                    </a:p>
                  </a:txBody>
                  <a:tcPr/>
                </a:tc>
                <a:tc>
                  <a:txBody>
                    <a:bodyPr/>
                    <a:lstStyle/>
                    <a:p>
                      <a:pPr algn="ctr">
                        <a:buNone/>
                      </a:pPr>
                      <a:endParaRPr lang="zh-CN" altLang="en-US" sz="800"/>
                    </a:p>
                    <a:p>
                      <a:pPr algn="ctr">
                        <a:buNone/>
                      </a:pPr>
                      <a:endParaRPr lang="zh-CN" altLang="en-US" sz="800"/>
                    </a:p>
                    <a:p>
                      <a:pPr algn="ctr">
                        <a:lnSpc>
                          <a:spcPct val="160000"/>
                        </a:lnSpc>
                        <a:buNone/>
                      </a:pPr>
                      <a:r>
                        <a:rPr lang="zh-CN" altLang="en-US" sz="800"/>
                        <a:t>导图作文记忆法</a:t>
                      </a:r>
                      <a:endParaRPr lang="zh-CN" altLang="en-US" sz="800"/>
                    </a:p>
                  </a:txBody>
                  <a:tcPr/>
                </a:tc>
                <a:tc>
                  <a:txBody>
                    <a:bodyPr/>
                    <a:lstStyle/>
                    <a:p>
                      <a:pPr algn="ctr">
                        <a:buNone/>
                      </a:pPr>
                      <a:endParaRPr lang="zh-CN" altLang="en-US" sz="800"/>
                    </a:p>
                    <a:p>
                      <a:pPr algn="ctr">
                        <a:buNone/>
                      </a:pPr>
                      <a:endParaRPr lang="zh-CN" altLang="en-US" sz="800"/>
                    </a:p>
                    <a:p>
                      <a:pPr algn="ctr">
                        <a:lnSpc>
                          <a:spcPct val="150000"/>
                        </a:lnSpc>
                        <a:buNone/>
                      </a:pPr>
                      <a:r>
                        <a:rPr lang="zh-CN" altLang="en-US" sz="800"/>
                        <a:t>中小学</a:t>
                      </a:r>
                      <a:endParaRPr lang="zh-CN" altLang="en-US" sz="800"/>
                    </a:p>
                  </a:txBody>
                  <a:tcPr/>
                </a:tc>
                <a:tc>
                  <a:txBody>
                    <a:bodyPr/>
                    <a:lstStyle/>
                    <a:p>
                      <a:pPr algn="l">
                        <a:buNone/>
                      </a:pPr>
                      <a:r>
                        <a:rPr lang="en-US" altLang="zh-CN" sz="800"/>
                        <a:t>1</a:t>
                      </a:r>
                      <a:r>
                        <a:rPr lang="zh-CN" altLang="en-US" sz="800"/>
                        <a:t>、运用导图的四大思维能力，训练学生协作思维的广度，高度，深度与力度；</a:t>
                      </a:r>
                      <a:endParaRPr lang="zh-CN" altLang="en-US" sz="800"/>
                    </a:p>
                    <a:p>
                      <a:pPr algn="l">
                        <a:buNone/>
                      </a:pPr>
                      <a:r>
                        <a:rPr lang="en-US" altLang="zh-CN" sz="800"/>
                        <a:t>2</a:t>
                      </a:r>
                      <a:r>
                        <a:rPr lang="zh-CN" altLang="en-US" sz="800"/>
                        <a:t>、提升整体协作构思能力；</a:t>
                      </a:r>
                      <a:endParaRPr lang="zh-CN" altLang="en-US" sz="800"/>
                    </a:p>
                    <a:p>
                      <a:pPr algn="l">
                        <a:buNone/>
                      </a:pPr>
                      <a:r>
                        <a:rPr lang="en-US" altLang="zh-CN" sz="800"/>
                        <a:t>3</a:t>
                      </a:r>
                      <a:r>
                        <a:rPr lang="zh-CN" altLang="en-US" sz="800"/>
                        <a:t>、运用记忆法，高效积累素材；</a:t>
                      </a:r>
                      <a:endParaRPr lang="zh-CN" altLang="en-US" sz="800"/>
                    </a:p>
                    <a:p>
                      <a:pPr algn="l">
                        <a:buNone/>
                      </a:pPr>
                      <a:r>
                        <a:rPr lang="en-US" altLang="zh-CN" sz="800"/>
                        <a:t>4</a:t>
                      </a:r>
                      <a:r>
                        <a:rPr lang="zh-CN" altLang="en-US" sz="800"/>
                        <a:t>、运用思维导图细化作文板块内容；</a:t>
                      </a:r>
                      <a:endParaRPr lang="zh-CN" altLang="en-US" sz="800"/>
                    </a:p>
                    <a:p>
                      <a:pPr algn="l">
                        <a:buNone/>
                      </a:pPr>
                      <a:r>
                        <a:rPr lang="en-US" altLang="zh-CN" sz="800"/>
                        <a:t>5</a:t>
                      </a:r>
                      <a:r>
                        <a:rPr lang="zh-CN" altLang="en-US" sz="800"/>
                        <a:t>、注重作文思维之外，更深入地解析不同年级段的作文要求，及高分作文的写法，针对性强。</a:t>
                      </a:r>
                      <a:endParaRPr lang="zh-CN" altLang="en-US" sz="800"/>
                    </a:p>
                  </a:txBody>
                  <a:tcPr/>
                </a:tc>
              </a:tr>
              <a:tr h="339560">
                <a:tc rowSpan="2">
                  <a:txBody>
                    <a:bodyPr/>
                    <a:lstStyle/>
                    <a:p>
                      <a:pPr algn="ctr">
                        <a:lnSpc>
                          <a:spcPct val="180000"/>
                        </a:lnSpc>
                        <a:buNone/>
                      </a:pPr>
                      <a:endParaRPr lang="zh-CN" altLang="en-US" sz="800"/>
                    </a:p>
                    <a:p>
                      <a:pPr algn="ctr">
                        <a:lnSpc>
                          <a:spcPct val="180000"/>
                        </a:lnSpc>
                        <a:buNone/>
                      </a:pPr>
                      <a:r>
                        <a:rPr lang="zh-CN" altLang="en-US" sz="800"/>
                        <a:t>《阅读应用课程》</a:t>
                      </a:r>
                      <a:endParaRPr lang="zh-CN" altLang="en-US" sz="800"/>
                    </a:p>
                  </a:txBody>
                  <a:tcPr/>
                </a:tc>
                <a:tc>
                  <a:txBody>
                    <a:bodyPr/>
                    <a:lstStyle/>
                    <a:p>
                      <a:pPr algn="ctr">
                        <a:buNone/>
                      </a:pPr>
                      <a:r>
                        <a:rPr lang="zh-CN" altLang="en-US" sz="800"/>
                        <a:t>阅读提分法</a:t>
                      </a:r>
                      <a:endParaRPr lang="zh-CN" altLang="en-US" sz="800"/>
                    </a:p>
                  </a:txBody>
                  <a:tcPr/>
                </a:tc>
                <a:tc rowSpan="2">
                  <a:txBody>
                    <a:bodyPr/>
                    <a:lstStyle/>
                    <a:p>
                      <a:pPr algn="ctr">
                        <a:buNone/>
                      </a:pPr>
                      <a:endParaRPr lang="zh-CN" altLang="en-US" sz="800"/>
                    </a:p>
                    <a:p>
                      <a:pPr algn="ctr">
                        <a:buNone/>
                      </a:pPr>
                      <a:endParaRPr lang="zh-CN" altLang="en-US" sz="800"/>
                    </a:p>
                    <a:p>
                      <a:pPr algn="ctr">
                        <a:buNone/>
                      </a:pPr>
                      <a:r>
                        <a:rPr lang="zh-CN" altLang="en-US" sz="800"/>
                        <a:t>中小学</a:t>
                      </a:r>
                      <a:endParaRPr lang="zh-CN" altLang="en-US" sz="800"/>
                    </a:p>
                  </a:txBody>
                  <a:tcPr/>
                </a:tc>
                <a:tc>
                  <a:txBody>
                    <a:bodyPr/>
                    <a:lstStyle/>
                    <a:p>
                      <a:pPr algn="l">
                        <a:buNone/>
                      </a:pPr>
                      <a:r>
                        <a:rPr lang="en-US" altLang="zh-CN" sz="800"/>
                        <a:t>1</a:t>
                      </a:r>
                      <a:r>
                        <a:rPr lang="zh-CN" altLang="en-US" sz="800"/>
                        <a:t>、运用导图抓大放小，去粗短取精的阅读思维，理清线索思路，提升阅读能力；</a:t>
                      </a:r>
                      <a:endParaRPr lang="zh-CN" altLang="en-US" sz="800"/>
                    </a:p>
                    <a:p>
                      <a:pPr algn="l">
                        <a:buNone/>
                      </a:pPr>
                      <a:r>
                        <a:rPr lang="en-US" altLang="zh-CN" sz="800"/>
                        <a:t>2</a:t>
                      </a:r>
                      <a:r>
                        <a:rPr lang="zh-CN" altLang="en-US" sz="800"/>
                        <a:t>、导图分析不同文体的阅读方法及答题技巧，化繁为简，直观明了的掌握如何踩得分点，规范答题的方法</a:t>
                      </a:r>
                      <a:endParaRPr lang="zh-CN" altLang="en-US" sz="800"/>
                    </a:p>
                  </a:txBody>
                  <a:tcPr/>
                </a:tc>
              </a:tr>
              <a:tr h="339560">
                <a:tc vMerge="1">
                  <a:tcPr/>
                </a:tc>
                <a:tc>
                  <a:txBody>
                    <a:bodyPr/>
                    <a:lstStyle/>
                    <a:p>
                      <a:pPr algn="ctr">
                        <a:buNone/>
                      </a:pPr>
                      <a:r>
                        <a:rPr lang="zh-CN" altLang="en-US" sz="800"/>
                        <a:t>阅读素养法</a:t>
                      </a:r>
                      <a:endParaRPr lang="zh-CN" altLang="en-US" sz="800"/>
                    </a:p>
                  </a:txBody>
                  <a:tcPr/>
                </a:tc>
                <a:tc vMerge="1">
                  <a:tcPr/>
                </a:tc>
                <a:tc>
                  <a:txBody>
                    <a:bodyPr/>
                    <a:lstStyle/>
                    <a:p>
                      <a:pPr algn="l">
                        <a:buNone/>
                      </a:pPr>
                      <a:r>
                        <a:rPr lang="en-US" altLang="zh-CN" sz="800"/>
                        <a:t>1</a:t>
                      </a:r>
                      <a:r>
                        <a:rPr lang="zh-CN" altLang="en-US" sz="800"/>
                        <a:t>、以经典国学、现代美文等为载体，运用导图掌握整体思路，及其中的精妙之处的运用；</a:t>
                      </a:r>
                      <a:endParaRPr lang="zh-CN" altLang="en-US" sz="800"/>
                    </a:p>
                    <a:p>
                      <a:pPr algn="l">
                        <a:buNone/>
                      </a:pPr>
                      <a:r>
                        <a:rPr lang="en-US" altLang="zh-CN" sz="800"/>
                        <a:t>2</a:t>
                      </a:r>
                      <a:r>
                        <a:rPr lang="zh-CN" altLang="en-US" sz="800"/>
                        <a:t>、融汇贯彻大语文概念，提升文学综合素养，积累知识，开发个人潜能。</a:t>
                      </a:r>
                      <a:endParaRPr lang="zh-CN" altLang="en-US" sz="800"/>
                    </a:p>
                  </a:txBody>
                  <a:tcPr/>
                </a:tc>
              </a:tr>
              <a:tr h="587679">
                <a:tc rowSpan="2">
                  <a:txBody>
                    <a:bodyPr/>
                    <a:lstStyle/>
                    <a:p>
                      <a:pPr algn="ctr">
                        <a:buNone/>
                      </a:pPr>
                      <a:endParaRPr lang="zh-CN" altLang="en-US" sz="800"/>
                    </a:p>
                    <a:p>
                      <a:pPr algn="ctr">
                        <a:buNone/>
                      </a:pPr>
                      <a:endParaRPr lang="zh-CN" altLang="en-US" sz="800"/>
                    </a:p>
                    <a:p>
                      <a:pPr algn="ctr">
                        <a:buNone/>
                      </a:pPr>
                      <a:endParaRPr lang="zh-CN" altLang="en-US" sz="800"/>
                    </a:p>
                    <a:p>
                      <a:pPr algn="ctr">
                        <a:buNone/>
                      </a:pPr>
                      <a:r>
                        <a:rPr lang="zh-CN" altLang="en-US" sz="800"/>
                        <a:t>《高考应用课程》</a:t>
                      </a:r>
                      <a:endParaRPr lang="zh-CN" altLang="en-US" sz="800"/>
                    </a:p>
                  </a:txBody>
                  <a:tcPr/>
                </a:tc>
                <a:tc>
                  <a:txBody>
                    <a:bodyPr/>
                    <a:lstStyle/>
                    <a:p>
                      <a:pPr algn="ctr">
                        <a:buNone/>
                      </a:pPr>
                      <a:endParaRPr lang="zh-CN" altLang="en-US" sz="800"/>
                    </a:p>
                    <a:p>
                      <a:pPr algn="ctr">
                        <a:buNone/>
                      </a:pPr>
                      <a:endParaRPr lang="zh-CN" altLang="en-US" sz="800"/>
                    </a:p>
                    <a:p>
                      <a:pPr algn="ctr">
                        <a:buNone/>
                      </a:pPr>
                      <a:r>
                        <a:rPr lang="zh-CN" altLang="en-US" sz="800"/>
                        <a:t>高考语文提升法</a:t>
                      </a:r>
                      <a:endParaRPr lang="zh-CN" altLang="en-US" sz="800"/>
                    </a:p>
                  </a:txBody>
                  <a:tcPr/>
                </a:tc>
                <a:tc rowSpan="2">
                  <a:txBody>
                    <a:bodyPr/>
                    <a:lstStyle/>
                    <a:p>
                      <a:pPr algn="ctr">
                        <a:buNone/>
                      </a:pPr>
                      <a:endParaRPr lang="zh-CN" altLang="en-US" sz="800"/>
                    </a:p>
                    <a:p>
                      <a:pPr algn="ctr">
                        <a:buNone/>
                      </a:pPr>
                      <a:endParaRPr lang="zh-CN" altLang="en-US" sz="800"/>
                    </a:p>
                    <a:p>
                      <a:pPr algn="ctr">
                        <a:buNone/>
                      </a:pPr>
                      <a:endParaRPr lang="zh-CN" altLang="en-US" sz="800"/>
                    </a:p>
                    <a:p>
                      <a:pPr algn="ctr">
                        <a:buNone/>
                      </a:pPr>
                      <a:r>
                        <a:rPr lang="zh-CN" altLang="en-US" sz="800"/>
                        <a:t>高中生</a:t>
                      </a:r>
                      <a:endParaRPr lang="zh-CN" altLang="en-US" sz="800"/>
                    </a:p>
                  </a:txBody>
                  <a:tcPr/>
                </a:tc>
                <a:tc>
                  <a:txBody>
                    <a:bodyPr/>
                    <a:lstStyle/>
                    <a:p>
                      <a:pPr algn="l">
                        <a:buNone/>
                      </a:pPr>
                      <a:r>
                        <a:rPr lang="en-US" altLang="zh-CN" sz="800"/>
                        <a:t>1</a:t>
                      </a:r>
                      <a:r>
                        <a:rPr lang="zh-CN" altLang="en-US" sz="800"/>
                        <a:t>、抓住高考风向标，模块化解析语文学习；</a:t>
                      </a:r>
                      <a:endParaRPr lang="zh-CN" altLang="en-US" sz="800"/>
                    </a:p>
                    <a:p>
                      <a:pPr algn="l">
                        <a:buNone/>
                      </a:pPr>
                      <a:r>
                        <a:rPr lang="en-US" altLang="zh-CN" sz="800"/>
                        <a:t>2</a:t>
                      </a:r>
                      <a:r>
                        <a:rPr lang="zh-CN" altLang="en-US" sz="800"/>
                        <a:t>、系统讲解导图对不同文本的阅读方法，高效提升阅读速度及理解能力，掌握按得分点答题的方法；</a:t>
                      </a:r>
                      <a:endParaRPr lang="zh-CN" altLang="en-US" sz="800"/>
                    </a:p>
                    <a:p>
                      <a:pPr algn="l">
                        <a:buNone/>
                      </a:pPr>
                      <a:r>
                        <a:rPr lang="en-US" altLang="zh-CN" sz="800"/>
                        <a:t>3</a:t>
                      </a:r>
                      <a:r>
                        <a:rPr lang="zh-CN" altLang="en-US" sz="800"/>
                        <a:t>、快速提升语言运用能力及写作能力；</a:t>
                      </a:r>
                      <a:endParaRPr lang="zh-CN" altLang="en-US" sz="800"/>
                    </a:p>
                    <a:p>
                      <a:pPr algn="l">
                        <a:buNone/>
                      </a:pPr>
                      <a:r>
                        <a:rPr lang="en-US" altLang="zh-CN" sz="800"/>
                        <a:t>4</a:t>
                      </a:r>
                      <a:r>
                        <a:rPr lang="zh-CN" altLang="en-US" sz="800"/>
                        <a:t>、掌握记忆重要名篇及知识点的方法，夯实基础内容。</a:t>
                      </a:r>
                      <a:endParaRPr lang="zh-CN" altLang="en-US" sz="800"/>
                    </a:p>
                  </a:txBody>
                  <a:tcPr/>
                </a:tc>
              </a:tr>
              <a:tr h="463619">
                <a:tc vMerge="1">
                  <a:tcPr/>
                </a:tc>
                <a:tc>
                  <a:txBody>
                    <a:bodyPr/>
                    <a:lstStyle/>
                    <a:p>
                      <a:pPr algn="ctr">
                        <a:buNone/>
                      </a:pPr>
                      <a:endParaRPr lang="zh-CN" altLang="en-US" sz="800"/>
                    </a:p>
                    <a:p>
                      <a:pPr algn="ctr">
                        <a:buNone/>
                      </a:pPr>
                      <a:r>
                        <a:rPr lang="zh-CN" altLang="en-US" sz="800"/>
                        <a:t>高中文综学习法</a:t>
                      </a:r>
                      <a:endParaRPr lang="zh-CN" altLang="en-US" sz="800"/>
                    </a:p>
                  </a:txBody>
                  <a:tcPr/>
                </a:tc>
                <a:tc vMerge="1">
                  <a:tcPr/>
                </a:tc>
                <a:tc>
                  <a:txBody>
                    <a:bodyPr/>
                    <a:lstStyle/>
                    <a:p>
                      <a:pPr algn="l">
                        <a:buNone/>
                      </a:pPr>
                      <a:r>
                        <a:rPr lang="en-US" altLang="zh-CN" sz="800"/>
                        <a:t>1</a:t>
                      </a:r>
                      <a:r>
                        <a:rPr lang="zh-CN" altLang="en-US" sz="800"/>
                        <a:t>、解密文综整体学习法；</a:t>
                      </a:r>
                      <a:endParaRPr lang="zh-CN" altLang="en-US" sz="800"/>
                    </a:p>
                    <a:p>
                      <a:pPr algn="l">
                        <a:buNone/>
                      </a:pPr>
                      <a:r>
                        <a:rPr lang="en-US" altLang="zh-CN" sz="800"/>
                        <a:t>2</a:t>
                      </a:r>
                      <a:r>
                        <a:rPr lang="zh-CN" altLang="en-US" sz="800"/>
                        <a:t>、运用高效学习，结合不同科目特点，分版块讲解学习思路及记忆技巧，达到高效自主学习文综的能力；</a:t>
                      </a:r>
                      <a:endParaRPr lang="zh-CN" altLang="en-US" sz="800"/>
                    </a:p>
                    <a:p>
                      <a:pPr algn="l">
                        <a:buNone/>
                      </a:pPr>
                      <a:r>
                        <a:rPr lang="en-US" altLang="zh-CN" sz="800"/>
                        <a:t>3</a:t>
                      </a:r>
                      <a:r>
                        <a:rPr lang="zh-CN" altLang="en-US" sz="800"/>
                        <a:t>、提升综合解题能力。</a:t>
                      </a:r>
                      <a:endParaRPr lang="zh-CN" altLang="en-US" sz="800"/>
                    </a:p>
                  </a:txBody>
                  <a:tcPr/>
                </a:tc>
              </a:tr>
            </a:tbl>
          </a:graphicData>
        </a:graphic>
      </p:graphicFrame>
      <p:sp>
        <p:nvSpPr>
          <p:cNvPr id="10" name="矩形 9"/>
          <p:cNvSpPr/>
          <p:nvPr/>
        </p:nvSpPr>
        <p:spPr>
          <a:xfrm>
            <a:off x="580465" y="292471"/>
            <a:ext cx="3618298"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cs typeface="微软雅黑" panose="020B0503020204020204" charset="-122"/>
                <a:sym typeface="+mn-ea"/>
              </a:rPr>
              <a:t>课程体系</a:t>
            </a:r>
            <a:r>
              <a:rPr lang="en-US" altLang="zh-CN" sz="2400" b="1">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sym typeface="+mn-ea"/>
              </a:rPr>
              <a:t>学科应用篇</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592459" y="708028"/>
            <a:ext cx="3122295" cy="277127"/>
          </a:xfrm>
          <a:prstGeom prst="rect">
            <a:avLst/>
          </a:prstGeom>
          <a:noFill/>
        </p:spPr>
        <p:txBody>
          <a:bodyPr wrap="square" rtlCol="0" anchor="t">
            <a:spAutoFit/>
          </a:bodyPr>
          <a:lstStyle/>
          <a:p>
            <a:r>
              <a:rPr lang="zh-CN" altLang="en-US" sz="1200">
                <a:latin typeface="微软雅黑" panose="020B0503020204020204" charset="-122"/>
                <a:ea typeface="微软雅黑" panose="020B0503020204020204" charset="-122"/>
                <a:cs typeface="+mj-lt"/>
              </a:rPr>
              <a:t>Curriculum system</a:t>
            </a:r>
            <a:endParaRPr lang="zh-CN" altLang="en-US" sz="1200">
              <a:latin typeface="微软雅黑" panose="020B0503020204020204" charset="-122"/>
              <a:ea typeface="微软雅黑" panose="020B0503020204020204" charset="-122"/>
              <a:cs typeface="+mj-lt"/>
            </a:endParaRPr>
          </a:p>
        </p:txBody>
      </p:sp>
      <p:pic>
        <p:nvPicPr>
          <p:cNvPr id="8" name="图片 7" descr="迅通脑力LOGO-06"/>
          <p:cNvPicPr>
            <a:picLocks noChangeAspect="1"/>
          </p:cNvPicPr>
          <p:nvPr/>
        </p:nvPicPr>
        <p:blipFill>
          <a:blip r:embed="rId1"/>
          <a:srcRect l="15590" t="35474" r="16544" b="36230"/>
          <a:stretch>
            <a:fillRect/>
          </a:stretch>
        </p:blipFill>
        <p:spPr>
          <a:xfrm>
            <a:off x="9358536" y="278768"/>
            <a:ext cx="1200785" cy="501015"/>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nvGraphicFramePr>
        <p:xfrm>
          <a:off x="796290" y="1960245"/>
          <a:ext cx="9098282" cy="3944240"/>
        </p:xfrm>
        <a:graphic>
          <a:graphicData uri="http://schemas.openxmlformats.org/drawingml/2006/table">
            <a:tbl>
              <a:tblPr firstRow="1" bandRow="1">
                <a:tableStyleId>{5C22544A-7EE6-4342-B048-85BDC9FD1C3A}</a:tableStyleId>
              </a:tblPr>
              <a:tblGrid>
                <a:gridCol w="1182371"/>
                <a:gridCol w="1099185"/>
                <a:gridCol w="1723390"/>
                <a:gridCol w="5093336"/>
              </a:tblGrid>
              <a:tr h="215500">
                <a:tc>
                  <a:txBody>
                    <a:bodyPr/>
                    <a:lstStyle/>
                    <a:p>
                      <a:pPr algn="ctr">
                        <a:buNone/>
                      </a:pPr>
                      <a:r>
                        <a:rPr lang="zh-CN" altLang="en-US" sz="800"/>
                        <a:t>课程体系</a:t>
                      </a:r>
                      <a:endParaRPr lang="zh-CN" altLang="en-US" sz="800"/>
                    </a:p>
                  </a:txBody>
                  <a:tcPr/>
                </a:tc>
                <a:tc>
                  <a:txBody>
                    <a:bodyPr/>
                    <a:lstStyle/>
                    <a:p>
                      <a:pPr algn="ctr">
                        <a:buNone/>
                      </a:pPr>
                      <a:r>
                        <a:rPr lang="zh-CN" altLang="en-US" sz="800"/>
                        <a:t>应用课程</a:t>
                      </a:r>
                      <a:endParaRPr lang="zh-CN" altLang="en-US" sz="800"/>
                    </a:p>
                  </a:txBody>
                  <a:tcPr/>
                </a:tc>
                <a:tc>
                  <a:txBody>
                    <a:bodyPr/>
                    <a:lstStyle/>
                    <a:p>
                      <a:pPr algn="ctr">
                        <a:buNone/>
                      </a:pPr>
                      <a:r>
                        <a:rPr lang="zh-CN" altLang="en-US" sz="800"/>
                        <a:t>授课内容</a:t>
                      </a:r>
                      <a:endParaRPr lang="zh-CN" altLang="en-US" sz="800"/>
                    </a:p>
                  </a:txBody>
                  <a:tcPr/>
                </a:tc>
                <a:tc>
                  <a:txBody>
                    <a:bodyPr/>
                    <a:lstStyle/>
                    <a:p>
                      <a:pPr algn="ctr">
                        <a:buNone/>
                      </a:pPr>
                      <a:r>
                        <a:rPr lang="zh-CN" altLang="en-US" sz="800"/>
                        <a:t>目标与效果</a:t>
                      </a:r>
                      <a:endParaRPr lang="zh-CN" altLang="en-US" sz="800"/>
                    </a:p>
                  </a:txBody>
                  <a:tcPr/>
                </a:tc>
              </a:tr>
              <a:tr h="215500">
                <a:tc rowSpan="15">
                  <a:txBody>
                    <a:bodyPr/>
                    <a:lstStyle/>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buNone/>
                      </a:pPr>
                      <a:r>
                        <a:rPr lang="zh-CN" altLang="en-US" sz="800"/>
                        <a:t>《艺考类高效学习法》</a:t>
                      </a:r>
                      <a:endParaRPr lang="zh-CN" altLang="en-US" sz="800"/>
                    </a:p>
                  </a:txBody>
                  <a:tcPr/>
                </a:tc>
                <a:tc rowSpan="3">
                  <a:txBody>
                    <a:bodyPr/>
                    <a:lstStyle/>
                    <a:p>
                      <a:pPr algn="ctr">
                        <a:buNone/>
                      </a:pPr>
                      <a:endParaRPr lang="zh-CN" altLang="en-US" sz="800"/>
                    </a:p>
                    <a:p>
                      <a:pPr algn="ctr">
                        <a:buNone/>
                      </a:pPr>
                      <a:endParaRPr lang="zh-CN" altLang="en-US" sz="800"/>
                    </a:p>
                    <a:p>
                      <a:pPr algn="ctr">
                        <a:buNone/>
                      </a:pPr>
                      <a:r>
                        <a:rPr lang="zh-CN" altLang="en-US" sz="800"/>
                        <a:t>语文学科应用篇</a:t>
                      </a:r>
                      <a:endParaRPr lang="zh-CN" altLang="en-US" sz="800"/>
                    </a:p>
                  </a:txBody>
                  <a:tcPr/>
                </a:tc>
                <a:tc>
                  <a:txBody>
                    <a:bodyPr/>
                    <a:lstStyle/>
                    <a:p>
                      <a:pPr algn="ctr">
                        <a:buNone/>
                      </a:pPr>
                      <a:r>
                        <a:rPr lang="zh-CN" altLang="en-US" sz="800">
                          <a:sym typeface="+mn-ea"/>
                        </a:rPr>
                        <a:t>字、词、句专项讲解</a:t>
                      </a:r>
                      <a:endParaRPr lang="zh-CN" altLang="en-US" sz="800"/>
                    </a:p>
                  </a:txBody>
                  <a:tcPr/>
                </a:tc>
                <a:tc rowSpan="3">
                  <a:txBody>
                    <a:bodyPr/>
                    <a:lstStyle/>
                    <a:p>
                      <a:pPr algn="l">
                        <a:buNone/>
                      </a:pPr>
                      <a:endParaRPr lang="zh-CN" altLang="en-US" sz="800"/>
                    </a:p>
                    <a:p>
                      <a:pPr algn="l">
                        <a:buNone/>
                      </a:pPr>
                      <a:r>
                        <a:rPr lang="zh-CN" altLang="en-US" sz="800"/>
                        <a:t>记忆法与语文知识点进行学科深入结合，帮助学生多角度、多途径记忆语文学科中必背的古诗词、文言文、现代文及文化常识等内容的方法，高效提升记忆能力。</a:t>
                      </a:r>
                      <a:endParaRPr lang="zh-CN" altLang="en-US" sz="800"/>
                    </a:p>
                  </a:txBody>
                  <a:tcPr/>
                </a:tc>
              </a:tr>
              <a:tr h="215500">
                <a:tc vMerge="1">
                  <a:tcPr/>
                </a:tc>
                <a:tc vMerge="1">
                  <a:tcPr/>
                </a:tc>
                <a:tc>
                  <a:txBody>
                    <a:bodyPr/>
                    <a:lstStyle/>
                    <a:p>
                      <a:pPr algn="ctr">
                        <a:buNone/>
                      </a:pPr>
                      <a:r>
                        <a:rPr lang="zh-CN" altLang="en-US" sz="800"/>
                        <a:t>古诗文与现代文记忆专项讲解</a:t>
                      </a:r>
                      <a:endParaRPr lang="zh-CN" altLang="en-US" sz="800"/>
                    </a:p>
                  </a:txBody>
                  <a:tcPr/>
                </a:tc>
                <a:tc vMerge="1">
                  <a:tcPr/>
                </a:tc>
              </a:tr>
              <a:tr h="339560">
                <a:tc vMerge="1">
                  <a:tcPr/>
                </a:tc>
                <a:tc vMerge="1">
                  <a:tcPr/>
                </a:tc>
                <a:tc>
                  <a:txBody>
                    <a:bodyPr/>
                    <a:lstStyle/>
                    <a:p>
                      <a:pPr algn="ctr">
                        <a:buNone/>
                      </a:pPr>
                      <a:r>
                        <a:rPr lang="zh-CN" altLang="en-US" sz="800"/>
                        <a:t>文化常识与国学经典记忆专项讲解</a:t>
                      </a:r>
                      <a:endParaRPr lang="zh-CN" altLang="en-US" sz="800"/>
                    </a:p>
                  </a:txBody>
                  <a:tcPr/>
                </a:tc>
                <a:tc vMerge="1">
                  <a:tcPr/>
                </a:tc>
              </a:tr>
              <a:tr h="215500">
                <a:tc vMerge="1">
                  <a:tcPr/>
                </a:tc>
                <a:tc rowSpan="3">
                  <a:txBody>
                    <a:bodyPr/>
                    <a:lstStyle/>
                    <a:p>
                      <a:pPr algn="ctr">
                        <a:buNone/>
                      </a:pPr>
                      <a:endParaRPr lang="zh-CN" altLang="en-US" sz="800"/>
                    </a:p>
                    <a:p>
                      <a:pPr algn="ctr">
                        <a:buNone/>
                      </a:pPr>
                      <a:endParaRPr lang="zh-CN" altLang="en-US" sz="800"/>
                    </a:p>
                    <a:p>
                      <a:pPr algn="ctr">
                        <a:buNone/>
                      </a:pPr>
                      <a:r>
                        <a:rPr lang="zh-CN" altLang="en-US" sz="800"/>
                        <a:t>文综学科应用篇</a:t>
                      </a:r>
                      <a:endParaRPr lang="zh-CN" altLang="en-US" sz="800"/>
                    </a:p>
                  </a:txBody>
                  <a:tcPr/>
                </a:tc>
                <a:tc>
                  <a:txBody>
                    <a:bodyPr/>
                    <a:lstStyle/>
                    <a:p>
                      <a:pPr algn="ctr">
                        <a:buNone/>
                      </a:pPr>
                      <a:r>
                        <a:rPr lang="zh-CN" altLang="en-US" sz="800"/>
                        <a:t>历史学科专项记忆讲解</a:t>
                      </a:r>
                      <a:endParaRPr lang="zh-CN" altLang="en-US" sz="800"/>
                    </a:p>
                  </a:txBody>
                  <a:tcPr/>
                </a:tc>
                <a:tc rowSpan="3">
                  <a:txBody>
                    <a:bodyPr/>
                    <a:lstStyle/>
                    <a:p>
                      <a:pPr algn="l">
                        <a:buNone/>
                      </a:pPr>
                      <a:endParaRPr lang="zh-CN" altLang="en-US" sz="800"/>
                    </a:p>
                    <a:p>
                      <a:pPr algn="l">
                        <a:buNone/>
                      </a:pPr>
                      <a:r>
                        <a:rPr lang="zh-CN" altLang="en-US" sz="800"/>
                        <a:t>记忆法与文综知识点进行深入结合，多角度、多途径解决文综学科中知识点多、记不住、记不牢的问题，大幅提升学习效率。</a:t>
                      </a:r>
                      <a:endParaRPr lang="zh-CN" altLang="en-US" sz="800"/>
                    </a:p>
                  </a:txBody>
                  <a:tcPr/>
                </a:tc>
              </a:tr>
              <a:tr h="215500">
                <a:tc vMerge="1">
                  <a:tcPr/>
                </a:tc>
                <a:tc vMerge="1">
                  <a:tcPr/>
                </a:tc>
                <a:tc>
                  <a:txBody>
                    <a:bodyPr/>
                    <a:lstStyle/>
                    <a:p>
                      <a:pPr algn="ctr">
                        <a:buNone/>
                      </a:pPr>
                      <a:r>
                        <a:rPr lang="zh-CN" altLang="en-US" sz="800">
                          <a:sym typeface="+mn-ea"/>
                        </a:rPr>
                        <a:t>政治学科专项记忆讲解</a:t>
                      </a:r>
                      <a:endParaRPr lang="zh-CN" altLang="en-US" sz="800"/>
                    </a:p>
                  </a:txBody>
                  <a:tcPr/>
                </a:tc>
                <a:tc vMerge="1">
                  <a:tcPr/>
                </a:tc>
              </a:tr>
              <a:tr h="215500">
                <a:tc vMerge="1">
                  <a:tcPr/>
                </a:tc>
                <a:tc vMerge="1">
                  <a:tcPr/>
                </a:tc>
                <a:tc>
                  <a:txBody>
                    <a:bodyPr/>
                    <a:lstStyle/>
                    <a:p>
                      <a:pPr algn="ctr">
                        <a:buNone/>
                      </a:pPr>
                      <a:r>
                        <a:rPr lang="zh-CN" altLang="en-US" sz="800">
                          <a:sym typeface="+mn-ea"/>
                        </a:rPr>
                        <a:t>地理学科专项记忆讲解</a:t>
                      </a:r>
                      <a:endParaRPr lang="zh-CN" altLang="en-US" sz="800"/>
                    </a:p>
                  </a:txBody>
                  <a:tcPr/>
                </a:tc>
                <a:tc vMerge="1">
                  <a:tcPr/>
                </a:tc>
              </a:tr>
              <a:tr h="215500">
                <a:tc vMerge="1">
                  <a:tcPr/>
                </a:tc>
                <a:tc rowSpan="2">
                  <a:txBody>
                    <a:bodyPr/>
                    <a:lstStyle/>
                    <a:p>
                      <a:pPr algn="ctr">
                        <a:buNone/>
                      </a:pPr>
                      <a:endParaRPr lang="zh-CN" altLang="en-US" sz="800"/>
                    </a:p>
                    <a:p>
                      <a:pPr algn="ctr">
                        <a:buNone/>
                      </a:pPr>
                      <a:r>
                        <a:rPr lang="zh-CN" altLang="en-US" sz="800"/>
                        <a:t>英文学科应用篇</a:t>
                      </a:r>
                      <a:endParaRPr lang="zh-CN" altLang="en-US" sz="800"/>
                    </a:p>
                  </a:txBody>
                  <a:tcPr/>
                </a:tc>
                <a:tc>
                  <a:txBody>
                    <a:bodyPr/>
                    <a:lstStyle/>
                    <a:p>
                      <a:pPr algn="ctr">
                        <a:buNone/>
                      </a:pPr>
                      <a:r>
                        <a:rPr lang="zh-CN" altLang="en-US" sz="800"/>
                        <a:t>英文应用音标形象记忆</a:t>
                      </a:r>
                      <a:endParaRPr lang="zh-CN" altLang="en-US" sz="800"/>
                    </a:p>
                  </a:txBody>
                  <a:tcPr/>
                </a:tc>
                <a:tc rowSpan="2">
                  <a:txBody>
                    <a:bodyPr/>
                    <a:lstStyle/>
                    <a:p>
                      <a:pPr algn="l">
                        <a:buNone/>
                      </a:pPr>
                      <a:r>
                        <a:rPr lang="zh-CN" altLang="en-US" sz="800"/>
                        <a:t>了解单词记记不住的原因，分析单词组成部分，将方法融入单词的音、形、义的记忆中，解决记不住、记不牢的问题。</a:t>
                      </a:r>
                      <a:endParaRPr lang="zh-CN" altLang="en-US" sz="800"/>
                    </a:p>
                  </a:txBody>
                  <a:tcPr/>
                </a:tc>
              </a:tr>
              <a:tr h="215500">
                <a:tc vMerge="1">
                  <a:tcPr/>
                </a:tc>
                <a:tc vMerge="1">
                  <a:tcPr/>
                </a:tc>
                <a:tc>
                  <a:txBody>
                    <a:bodyPr/>
                    <a:lstStyle/>
                    <a:p>
                      <a:pPr algn="ctr">
                        <a:buNone/>
                      </a:pPr>
                      <a:r>
                        <a:rPr lang="zh-CN" altLang="en-US" sz="800"/>
                        <a:t>英文应用单词轻松记忆</a:t>
                      </a:r>
                      <a:endParaRPr lang="zh-CN" altLang="en-US" sz="800"/>
                    </a:p>
                  </a:txBody>
                  <a:tcPr/>
                </a:tc>
                <a:tc vMerge="1">
                  <a:tcPr/>
                </a:tc>
              </a:tr>
              <a:tr h="215500">
                <a:tc vMerge="1">
                  <a:tcPr/>
                </a:tc>
                <a:tc rowSpan="4">
                  <a:txBody>
                    <a:bodyPr/>
                    <a:lstStyle/>
                    <a:p>
                      <a:pPr algn="ctr">
                        <a:buNone/>
                      </a:pPr>
                      <a:endParaRPr lang="zh-CN" altLang="en-US" sz="800"/>
                    </a:p>
                    <a:p>
                      <a:pPr algn="ctr">
                        <a:buNone/>
                      </a:pPr>
                      <a:endParaRPr lang="zh-CN" altLang="en-US" sz="800"/>
                    </a:p>
                    <a:p>
                      <a:pPr algn="ctr">
                        <a:buNone/>
                      </a:pPr>
                      <a:r>
                        <a:rPr lang="zh-CN" altLang="en-US" sz="800"/>
                        <a:t>语文阅读理解应用篇</a:t>
                      </a:r>
                      <a:endParaRPr lang="zh-CN" altLang="en-US" sz="800"/>
                    </a:p>
                  </a:txBody>
                  <a:tcPr/>
                </a:tc>
                <a:tc>
                  <a:txBody>
                    <a:bodyPr/>
                    <a:lstStyle/>
                    <a:p>
                      <a:pPr algn="ctr">
                        <a:buNone/>
                      </a:pPr>
                      <a:r>
                        <a:rPr lang="zh-CN" altLang="en-US" sz="800"/>
                        <a:t>导图与论述类阅读理解</a:t>
                      </a:r>
                      <a:endParaRPr lang="zh-CN" altLang="en-US" sz="800"/>
                    </a:p>
                  </a:txBody>
                  <a:tcPr/>
                </a:tc>
                <a:tc rowSpan="4">
                  <a:txBody>
                    <a:bodyPr/>
                    <a:lstStyle/>
                    <a:p>
                      <a:pPr algn="l">
                        <a:buNone/>
                      </a:pPr>
                      <a:endParaRPr lang="en-US" altLang="zh-CN" sz="800"/>
                    </a:p>
                    <a:p>
                      <a:pPr algn="l">
                        <a:buNone/>
                      </a:pPr>
                      <a:endParaRPr lang="en-US" altLang="zh-CN" sz="800"/>
                    </a:p>
                    <a:p>
                      <a:pPr algn="l">
                        <a:buNone/>
                      </a:pPr>
                      <a:r>
                        <a:rPr lang="en-US" altLang="zh-CN" sz="800"/>
                        <a:t>1</a:t>
                      </a:r>
                      <a:r>
                        <a:rPr lang="zh-CN" altLang="en-US" sz="800"/>
                        <a:t>、彻底解读语文考试核心，阅读理解的总体解题思路；</a:t>
                      </a:r>
                      <a:endParaRPr lang="zh-CN" altLang="en-US" sz="800"/>
                    </a:p>
                    <a:p>
                      <a:pPr algn="l">
                        <a:buNone/>
                      </a:pPr>
                      <a:r>
                        <a:rPr lang="en-US" altLang="zh-CN" sz="800"/>
                        <a:t>2</a:t>
                      </a:r>
                      <a:r>
                        <a:rPr lang="zh-CN" altLang="en-US" sz="800"/>
                        <a:t>、阅读理解高分策略，细分各阅读理解类别的阅读方法与解题思路，解题更具针对性，答题更有规范性。</a:t>
                      </a:r>
                      <a:endParaRPr lang="zh-CN" altLang="en-US" sz="800"/>
                    </a:p>
                  </a:txBody>
                  <a:tcPr/>
                </a:tc>
              </a:tr>
              <a:tr h="215500">
                <a:tc vMerge="1">
                  <a:tcPr/>
                </a:tc>
                <a:tc vMerge="1">
                  <a:tcPr/>
                </a:tc>
                <a:tc>
                  <a:txBody>
                    <a:bodyPr/>
                    <a:lstStyle/>
                    <a:p>
                      <a:pPr algn="ctr">
                        <a:buNone/>
                      </a:pPr>
                      <a:r>
                        <a:rPr lang="zh-CN" altLang="en-US" sz="800"/>
                        <a:t>导图与实用类阅读理解</a:t>
                      </a:r>
                      <a:endParaRPr lang="zh-CN" altLang="en-US" sz="800"/>
                    </a:p>
                  </a:txBody>
                  <a:tcPr/>
                </a:tc>
                <a:tc vMerge="1">
                  <a:tcPr/>
                </a:tc>
              </a:tr>
              <a:tr h="215500">
                <a:tc vMerge="1">
                  <a:tcPr/>
                </a:tc>
                <a:tc vMerge="1">
                  <a:tcPr/>
                </a:tc>
                <a:tc>
                  <a:txBody>
                    <a:bodyPr/>
                    <a:lstStyle/>
                    <a:p>
                      <a:pPr algn="ctr">
                        <a:buNone/>
                      </a:pPr>
                      <a:r>
                        <a:rPr lang="zh-CN" altLang="en-US" sz="800"/>
                        <a:t>导图与文学类阅读理解</a:t>
                      </a:r>
                      <a:endParaRPr lang="zh-CN" altLang="en-US" sz="800"/>
                    </a:p>
                  </a:txBody>
                  <a:tcPr/>
                </a:tc>
                <a:tc vMerge="1">
                  <a:tcPr/>
                </a:tc>
              </a:tr>
              <a:tr h="215500">
                <a:tc vMerge="1">
                  <a:tcPr/>
                </a:tc>
                <a:tc vMerge="1">
                  <a:tcPr/>
                </a:tc>
                <a:tc>
                  <a:txBody>
                    <a:bodyPr/>
                    <a:lstStyle/>
                    <a:p>
                      <a:pPr algn="ctr">
                        <a:buNone/>
                      </a:pPr>
                      <a:r>
                        <a:rPr lang="zh-CN" altLang="en-US" sz="800"/>
                        <a:t>导图与古诗文阅读理解</a:t>
                      </a:r>
                      <a:endParaRPr lang="zh-CN" altLang="en-US" sz="800"/>
                    </a:p>
                  </a:txBody>
                  <a:tcPr/>
                </a:tc>
                <a:tc vMerge="1">
                  <a:tcPr/>
                </a:tc>
              </a:tr>
              <a:tr h="339560">
                <a:tc vMerge="1">
                  <a:tcPr/>
                </a:tc>
                <a:tc>
                  <a:txBody>
                    <a:bodyPr/>
                    <a:lstStyle/>
                    <a:p>
                      <a:pPr algn="ctr">
                        <a:buNone/>
                      </a:pPr>
                      <a:r>
                        <a:rPr lang="zh-CN" altLang="en-US" sz="800"/>
                        <a:t>导图与写作应用篇</a:t>
                      </a:r>
                      <a:endParaRPr lang="zh-CN" altLang="en-US" sz="800"/>
                    </a:p>
                  </a:txBody>
                  <a:tcPr/>
                </a:tc>
                <a:tc>
                  <a:txBody>
                    <a:bodyPr/>
                    <a:lstStyle/>
                    <a:p>
                      <a:pPr algn="ctr">
                        <a:buNone/>
                      </a:pPr>
                      <a:r>
                        <a:rPr lang="zh-CN" altLang="en-US" sz="800"/>
                        <a:t>导图与作文的讲解</a:t>
                      </a:r>
                      <a:endParaRPr lang="zh-CN" altLang="en-US" sz="800"/>
                    </a:p>
                  </a:txBody>
                  <a:tcPr/>
                </a:tc>
                <a:tc>
                  <a:txBody>
                    <a:bodyPr/>
                    <a:lstStyle/>
                    <a:p>
                      <a:pPr algn="l">
                        <a:buNone/>
                      </a:pPr>
                      <a:r>
                        <a:rPr lang="zh-CN" altLang="en-US" sz="800"/>
                        <a:t>考试作文高分解密，高考作文原题分析，直击考试作文的高分攻略，运用四度思维，讲授思维导图写作构思法</a:t>
                      </a:r>
                      <a:endParaRPr lang="zh-CN" altLang="en-US" sz="800"/>
                    </a:p>
                  </a:txBody>
                  <a:tcPr/>
                </a:tc>
              </a:tr>
              <a:tr h="339560">
                <a:tc vMerge="1">
                  <a:tcPr/>
                </a:tc>
                <a:tc rowSpan="2">
                  <a:txBody>
                    <a:bodyPr/>
                    <a:lstStyle/>
                    <a:p>
                      <a:pPr algn="ctr">
                        <a:buNone/>
                      </a:pPr>
                      <a:r>
                        <a:rPr lang="zh-CN" altLang="en-US" sz="800"/>
                        <a:t>文综解题思路与答题技巧应用篇</a:t>
                      </a:r>
                      <a:endParaRPr lang="zh-CN" altLang="en-US" sz="800"/>
                    </a:p>
                  </a:txBody>
                  <a:tcPr/>
                </a:tc>
                <a:tc>
                  <a:txBody>
                    <a:bodyPr/>
                    <a:lstStyle/>
                    <a:p>
                      <a:pPr algn="ctr">
                        <a:buNone/>
                      </a:pPr>
                      <a:r>
                        <a:rPr lang="zh-CN" altLang="en-US" sz="800"/>
                        <a:t>导图与政、史、地选择题答题讲解</a:t>
                      </a:r>
                      <a:endParaRPr lang="zh-CN" altLang="en-US" sz="800"/>
                    </a:p>
                  </a:txBody>
                  <a:tcPr/>
                </a:tc>
                <a:tc rowSpan="2">
                  <a:txBody>
                    <a:bodyPr/>
                    <a:lstStyle/>
                    <a:p>
                      <a:pPr algn="l">
                        <a:buNone/>
                      </a:pPr>
                      <a:endParaRPr lang="zh-CN" altLang="en-US" sz="800"/>
                    </a:p>
                    <a:p>
                      <a:pPr algn="l">
                        <a:buNone/>
                      </a:pPr>
                      <a:r>
                        <a:rPr lang="zh-CN" altLang="en-US" sz="800"/>
                        <a:t>运用大语文概念，融合思维导图分析文综试题的解题思路与技巧，综合提升考试的答题能力。</a:t>
                      </a:r>
                      <a:endParaRPr lang="zh-CN" altLang="en-US" sz="800"/>
                    </a:p>
                  </a:txBody>
                  <a:tcPr/>
                </a:tc>
              </a:tr>
              <a:tr h="339560">
                <a:tc vMerge="1">
                  <a:tcPr/>
                </a:tc>
                <a:tc vMerge="1">
                  <a:tcPr/>
                </a:tc>
                <a:tc>
                  <a:txBody>
                    <a:bodyPr/>
                    <a:lstStyle/>
                    <a:p>
                      <a:pPr algn="ctr">
                        <a:buNone/>
                      </a:pPr>
                      <a:r>
                        <a:rPr lang="zh-CN" altLang="en-US" sz="800">
                          <a:sym typeface="+mn-ea"/>
                        </a:rPr>
                        <a:t>导图与政、史、地主观题答题讲解</a:t>
                      </a:r>
                      <a:endParaRPr lang="zh-CN" altLang="en-US" sz="800"/>
                    </a:p>
                  </a:txBody>
                  <a:tcPr/>
                </a:tc>
                <a:tc vMerge="1">
                  <a:tcPr/>
                </a:tc>
              </a:tr>
            </a:tbl>
          </a:graphicData>
        </a:graphic>
      </p:graphicFrame>
      <p:sp>
        <p:nvSpPr>
          <p:cNvPr id="10" name="矩形 9"/>
          <p:cNvSpPr/>
          <p:nvPr/>
        </p:nvSpPr>
        <p:spPr>
          <a:xfrm>
            <a:off x="580465" y="292471"/>
            <a:ext cx="3618298"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cs typeface="微软雅黑" panose="020B0503020204020204" charset="-122"/>
                <a:sym typeface="+mn-ea"/>
              </a:rPr>
              <a:t>课程体系</a:t>
            </a:r>
            <a:r>
              <a:rPr lang="en-US" altLang="zh-CN" sz="2400" b="1">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sym typeface="+mn-ea"/>
              </a:rPr>
              <a:t>学科应用篇</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592459" y="708028"/>
            <a:ext cx="3122295" cy="277127"/>
          </a:xfrm>
          <a:prstGeom prst="rect">
            <a:avLst/>
          </a:prstGeom>
          <a:noFill/>
        </p:spPr>
        <p:txBody>
          <a:bodyPr wrap="square" rtlCol="0" anchor="t">
            <a:spAutoFit/>
          </a:bodyPr>
          <a:lstStyle/>
          <a:p>
            <a:r>
              <a:rPr lang="zh-CN" altLang="en-US" sz="1200">
                <a:latin typeface="微软雅黑" panose="020B0503020204020204" charset="-122"/>
                <a:ea typeface="微软雅黑" panose="020B0503020204020204" charset="-122"/>
                <a:cs typeface="+mj-lt"/>
              </a:rPr>
              <a:t>Curriculum system</a:t>
            </a:r>
            <a:endParaRPr lang="zh-CN" altLang="en-US" sz="1200">
              <a:latin typeface="微软雅黑" panose="020B0503020204020204" charset="-122"/>
              <a:ea typeface="微软雅黑" panose="020B0503020204020204" charset="-122"/>
              <a:cs typeface="+mj-lt"/>
            </a:endParaRPr>
          </a:p>
        </p:txBody>
      </p:sp>
      <p:pic>
        <p:nvPicPr>
          <p:cNvPr id="38" name="图片 37" descr="迅通脑力LOGO-06"/>
          <p:cNvPicPr>
            <a:picLocks noChangeAspect="1"/>
          </p:cNvPicPr>
          <p:nvPr/>
        </p:nvPicPr>
        <p:blipFill>
          <a:blip r:embed="rId1"/>
          <a:srcRect l="15590" t="35474" r="16544" b="36230"/>
          <a:stretch>
            <a:fillRect/>
          </a:stretch>
        </p:blipFill>
        <p:spPr>
          <a:xfrm>
            <a:off x="9014462" y="278768"/>
            <a:ext cx="1200785" cy="501015"/>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28033" b="32039"/>
          <a:stretch>
            <a:fillRect/>
          </a:stretch>
        </p:blipFill>
        <p:spPr>
          <a:xfrm>
            <a:off x="7310331" y="199703"/>
            <a:ext cx="2464293" cy="58007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p:nvPr/>
        </p:nvGraphicFramePr>
        <p:xfrm>
          <a:off x="803278" y="1784351"/>
          <a:ext cx="9084943" cy="4310000"/>
        </p:xfrm>
        <a:graphic>
          <a:graphicData uri="http://schemas.openxmlformats.org/drawingml/2006/table">
            <a:tbl>
              <a:tblPr firstRow="1" bandRow="1">
                <a:tableStyleId>{5C22544A-7EE6-4342-B048-85BDC9FD1C3A}</a:tableStyleId>
              </a:tblPr>
              <a:tblGrid>
                <a:gridCol w="540385"/>
                <a:gridCol w="459105"/>
                <a:gridCol w="2745105"/>
                <a:gridCol w="1783079"/>
                <a:gridCol w="3557269"/>
              </a:tblGrid>
              <a:tr h="215500">
                <a:tc>
                  <a:txBody>
                    <a:bodyPr/>
                    <a:lstStyle/>
                    <a:p>
                      <a:pPr algn="ctr">
                        <a:buNone/>
                      </a:pPr>
                      <a:r>
                        <a:rPr lang="zh-CN" altLang="en-US" sz="800"/>
                        <a:t>时间</a:t>
                      </a:r>
                      <a:endParaRPr lang="zh-CN" altLang="en-US" sz="800"/>
                    </a:p>
                  </a:txBody>
                  <a:tcPr/>
                </a:tc>
                <a:tc>
                  <a:txBody>
                    <a:bodyPr/>
                    <a:lstStyle/>
                    <a:p>
                      <a:pPr algn="ctr">
                        <a:buNone/>
                      </a:pPr>
                      <a:r>
                        <a:rPr lang="zh-CN" altLang="en-US" sz="800"/>
                        <a:t>节点</a:t>
                      </a:r>
                      <a:endParaRPr lang="zh-CN" altLang="en-US" sz="800"/>
                    </a:p>
                  </a:txBody>
                  <a:tcPr/>
                </a:tc>
                <a:tc>
                  <a:txBody>
                    <a:bodyPr/>
                    <a:lstStyle/>
                    <a:p>
                      <a:pPr algn="ctr">
                        <a:buNone/>
                      </a:pPr>
                      <a:r>
                        <a:rPr lang="zh-CN" altLang="en-US" sz="800"/>
                        <a:t>课程主题</a:t>
                      </a:r>
                      <a:endParaRPr lang="zh-CN" altLang="en-US" sz="800"/>
                    </a:p>
                  </a:txBody>
                  <a:tcPr/>
                </a:tc>
                <a:tc>
                  <a:txBody>
                    <a:bodyPr/>
                    <a:lstStyle/>
                    <a:p>
                      <a:pPr algn="ctr">
                        <a:buNone/>
                      </a:pPr>
                      <a:r>
                        <a:rPr lang="zh-CN" altLang="en-US" sz="800"/>
                        <a:t>课程内容</a:t>
                      </a:r>
                      <a:endParaRPr lang="zh-CN" altLang="en-US" sz="800"/>
                    </a:p>
                  </a:txBody>
                  <a:tcPr/>
                </a:tc>
                <a:tc>
                  <a:txBody>
                    <a:bodyPr/>
                    <a:lstStyle/>
                    <a:p>
                      <a:pPr algn="l">
                        <a:buNone/>
                      </a:pPr>
                      <a:r>
                        <a:rPr lang="zh-CN" altLang="en-US" sz="800"/>
                        <a:t>目标及效果</a:t>
                      </a:r>
                      <a:endParaRPr lang="zh-CN" altLang="en-US" sz="800"/>
                    </a:p>
                  </a:txBody>
                  <a:tcPr/>
                </a:tc>
              </a:tr>
              <a:tr h="215500">
                <a:tc rowSpan="5">
                  <a:txBody>
                    <a:bodyPr/>
                    <a:lstStyle/>
                    <a:p>
                      <a:pPr algn="ctr">
                        <a:buNone/>
                      </a:pPr>
                      <a:endParaRPr lang="zh-CN" altLang="en-US" sz="800"/>
                    </a:p>
                    <a:p>
                      <a:pPr algn="ctr">
                        <a:buNone/>
                      </a:pPr>
                      <a:endParaRPr lang="zh-CN" altLang="en-US" sz="800"/>
                    </a:p>
                    <a:p>
                      <a:pPr algn="ctr">
                        <a:buNone/>
                      </a:pPr>
                      <a:endParaRPr lang="zh-CN" altLang="en-US" sz="800"/>
                    </a:p>
                    <a:p>
                      <a:pPr algn="ctr">
                        <a:buNone/>
                      </a:pPr>
                      <a:endParaRPr lang="zh-CN" altLang="en-US" sz="800"/>
                    </a:p>
                    <a:p>
                      <a:pPr algn="ctr">
                        <a:lnSpc>
                          <a:spcPct val="60000"/>
                        </a:lnSpc>
                        <a:buNone/>
                      </a:pPr>
                      <a:r>
                        <a:rPr lang="zh-CN" altLang="en-US" sz="800"/>
                        <a:t>第一天</a:t>
                      </a:r>
                      <a:endParaRPr lang="zh-CN" altLang="en-US" sz="800"/>
                    </a:p>
                  </a:txBody>
                  <a:tcPr/>
                </a:tc>
                <a:tc rowSpan="2">
                  <a:txBody>
                    <a:bodyPr/>
                    <a:lstStyle/>
                    <a:p>
                      <a:pPr algn="ctr">
                        <a:buNone/>
                      </a:pPr>
                      <a:endParaRPr lang="zh-CN" altLang="en-US" sz="800"/>
                    </a:p>
                    <a:p>
                      <a:pPr algn="ctr">
                        <a:buNone/>
                      </a:pPr>
                      <a:r>
                        <a:rPr lang="zh-CN" altLang="en-US" sz="800"/>
                        <a:t>上午</a:t>
                      </a:r>
                      <a:endParaRPr lang="zh-CN" altLang="en-US" sz="800"/>
                    </a:p>
                  </a:txBody>
                  <a:tcPr/>
                </a:tc>
                <a:tc>
                  <a:txBody>
                    <a:bodyPr/>
                    <a:lstStyle/>
                    <a:p>
                      <a:pPr algn="l">
                        <a:buNone/>
                      </a:pPr>
                      <a:r>
                        <a:rPr lang="zh-CN" altLang="en-US" sz="800"/>
                        <a:t>特训营团队建设（分组）</a:t>
                      </a:r>
                      <a:endParaRPr lang="zh-CN" altLang="en-US" sz="800"/>
                    </a:p>
                  </a:txBody>
                  <a:tcPr/>
                </a:tc>
                <a:tc rowSpan="5">
                  <a:txBody>
                    <a:bodyPr/>
                    <a:lstStyle/>
                    <a:p>
                      <a:pPr algn="l">
                        <a:buNone/>
                      </a:pPr>
                      <a:endParaRPr lang="en-US" altLang="zh-CN" sz="800"/>
                    </a:p>
                    <a:p>
                      <a:pPr algn="l">
                        <a:buNone/>
                      </a:pPr>
                      <a:endParaRPr lang="en-US" altLang="zh-CN" sz="800"/>
                    </a:p>
                    <a:p>
                      <a:pPr algn="l">
                        <a:buNone/>
                      </a:pPr>
                      <a:r>
                        <a:rPr lang="en-US" altLang="zh-CN" sz="800"/>
                        <a:t>1</a:t>
                      </a:r>
                      <a:r>
                        <a:rPr lang="zh-CN" altLang="en-US" sz="800"/>
                        <a:t>、记忆原理；</a:t>
                      </a:r>
                      <a:endParaRPr lang="zh-CN" altLang="en-US" sz="800"/>
                    </a:p>
                    <a:p>
                      <a:pPr algn="l">
                        <a:buNone/>
                      </a:pPr>
                      <a:r>
                        <a:rPr lang="en-US" altLang="zh-CN" sz="800"/>
                        <a:t>2</a:t>
                      </a:r>
                      <a:r>
                        <a:rPr lang="zh-CN" altLang="en-US" sz="800"/>
                        <a:t>、抽象与形象转化；</a:t>
                      </a:r>
                      <a:endParaRPr lang="zh-CN" altLang="en-US" sz="800"/>
                    </a:p>
                    <a:p>
                      <a:pPr algn="l">
                        <a:buNone/>
                      </a:pPr>
                      <a:r>
                        <a:rPr lang="en-US" altLang="zh-CN" sz="800"/>
                        <a:t>3</a:t>
                      </a:r>
                      <a:r>
                        <a:rPr lang="zh-CN" altLang="en-US" sz="800"/>
                        <a:t>、三阶魔方及掌握专业术语、手势。</a:t>
                      </a:r>
                      <a:endParaRPr lang="zh-CN" altLang="en-US" sz="800"/>
                    </a:p>
                  </a:txBody>
                  <a:tcPr/>
                </a:tc>
                <a:tc rowSpan="5">
                  <a:txBody>
                    <a:bodyPr/>
                    <a:lstStyle/>
                    <a:p>
                      <a:pPr algn="l">
                        <a:buNone/>
                      </a:pPr>
                      <a:endParaRPr lang="en-US" altLang="zh-CN" sz="800"/>
                    </a:p>
                    <a:p>
                      <a:pPr algn="l">
                        <a:buNone/>
                      </a:pPr>
                      <a:r>
                        <a:rPr lang="en-US" altLang="zh-CN" sz="800"/>
                        <a:t>1</a:t>
                      </a:r>
                      <a:r>
                        <a:rPr lang="zh-CN" altLang="en-US" sz="800"/>
                        <a:t>、感受团队的力量，合作、共同发展和提高，提升性格习惯的自主能动性；</a:t>
                      </a:r>
                      <a:endParaRPr lang="zh-CN" altLang="en-US" sz="800"/>
                    </a:p>
                    <a:p>
                      <a:pPr algn="l">
                        <a:buNone/>
                      </a:pPr>
                      <a:r>
                        <a:rPr lang="en-US" altLang="zh-CN" sz="800"/>
                        <a:t>2</a:t>
                      </a:r>
                      <a:r>
                        <a:rPr lang="zh-CN" altLang="en-US" sz="800"/>
                        <a:t>、让孩子懂得理解、感恩家长的付出；</a:t>
                      </a:r>
                      <a:endParaRPr lang="zh-CN" altLang="en-US" sz="800"/>
                    </a:p>
                    <a:p>
                      <a:pPr algn="l">
                        <a:buNone/>
                      </a:pPr>
                      <a:r>
                        <a:rPr lang="en-US" altLang="zh-CN" sz="800"/>
                        <a:t>3</a:t>
                      </a:r>
                      <a:r>
                        <a:rPr lang="zh-CN" altLang="en-US" sz="800"/>
                        <a:t>、右脑创造力开发；</a:t>
                      </a:r>
                      <a:endParaRPr lang="zh-CN" altLang="en-US" sz="800"/>
                    </a:p>
                    <a:p>
                      <a:pPr algn="l">
                        <a:buNone/>
                      </a:pPr>
                      <a:r>
                        <a:rPr lang="en-US" altLang="zh-CN" sz="800"/>
                        <a:t>4</a:t>
                      </a:r>
                      <a:r>
                        <a:rPr lang="zh-CN" altLang="en-US" sz="800"/>
                        <a:t>、集中注意力，奠定图像基础，稳定情绪，增强学习动力，提升观察力，培养想象力，提升信息转化力，提高大脑感官灵敏度。</a:t>
                      </a:r>
                      <a:endParaRPr lang="zh-CN" altLang="en-US" sz="800"/>
                    </a:p>
                    <a:p>
                      <a:pPr algn="l">
                        <a:buNone/>
                      </a:pPr>
                      <a:r>
                        <a:rPr lang="en-US" altLang="zh-CN" sz="800"/>
                        <a:t>5</a:t>
                      </a:r>
                      <a:r>
                        <a:rPr lang="zh-CN" altLang="en-US" sz="800"/>
                        <a:t>、通过魔方教学增强课程娱乐性及拓展学生的空间思维</a:t>
                      </a:r>
                      <a:endParaRPr lang="zh-CN" altLang="en-US" sz="800"/>
                    </a:p>
                  </a:txBody>
                  <a:tcPr/>
                </a:tc>
              </a:tr>
              <a:tr h="215500">
                <a:tc vMerge="1">
                  <a:tcPr/>
                </a:tc>
                <a:tc vMerge="1">
                  <a:tcPr/>
                </a:tc>
                <a:tc>
                  <a:txBody>
                    <a:bodyPr/>
                    <a:lstStyle/>
                    <a:p>
                      <a:pPr algn="l">
                        <a:buNone/>
                      </a:pPr>
                      <a:r>
                        <a:rPr lang="zh-CN" altLang="en-US" sz="800"/>
                        <a:t>开启记忆之旅（记忆入门）</a:t>
                      </a:r>
                      <a:endParaRPr lang="zh-CN" altLang="en-US" sz="800"/>
                    </a:p>
                  </a:txBody>
                  <a:tcPr/>
                </a:tc>
                <a:tc vMerge="1">
                  <a:tcPr/>
                </a:tc>
                <a:tc vMerge="1">
                  <a:tcPr/>
                </a:tc>
              </a:tr>
              <a:tr h="215500">
                <a:tc vMerge="1">
                  <a:tcPr/>
                </a:tc>
                <a:tc rowSpan="2">
                  <a:txBody>
                    <a:bodyPr/>
                    <a:lstStyle/>
                    <a:p>
                      <a:pPr algn="ctr">
                        <a:buNone/>
                      </a:pPr>
                      <a:endParaRPr lang="zh-CN" altLang="en-US" sz="800"/>
                    </a:p>
                    <a:p>
                      <a:pPr algn="ctr">
                        <a:buNone/>
                      </a:pPr>
                      <a:r>
                        <a:rPr lang="zh-CN" altLang="en-US" sz="800"/>
                        <a:t>下午</a:t>
                      </a:r>
                      <a:endParaRPr lang="zh-CN" altLang="en-US" sz="800"/>
                    </a:p>
                  </a:txBody>
                  <a:tcPr/>
                </a:tc>
                <a:tc>
                  <a:txBody>
                    <a:bodyPr/>
                    <a:lstStyle/>
                    <a:p>
                      <a:pPr algn="l">
                        <a:buNone/>
                      </a:pPr>
                      <a:r>
                        <a:rPr lang="zh-CN" altLang="en-US" sz="800"/>
                        <a:t>左右脑系统训练</a:t>
                      </a:r>
                      <a:endParaRPr lang="zh-CN" altLang="en-US" sz="800"/>
                    </a:p>
                  </a:txBody>
                  <a:tcPr/>
                </a:tc>
                <a:tc vMerge="1">
                  <a:tcPr/>
                </a:tc>
                <a:tc vMerge="1">
                  <a:tcPr/>
                </a:tc>
              </a:tr>
              <a:tr h="215500">
                <a:tc vMerge="1">
                  <a:tcPr/>
                </a:tc>
                <a:tc vMerge="1">
                  <a:tcPr/>
                </a:tc>
                <a:tc>
                  <a:txBody>
                    <a:bodyPr/>
                    <a:lstStyle/>
                    <a:p>
                      <a:pPr algn="l">
                        <a:buNone/>
                      </a:pPr>
                      <a:r>
                        <a:rPr lang="zh-CN" altLang="en-US" sz="800"/>
                        <a:t>中文信息记忆（汉字识记、随机词汇记忆）</a:t>
                      </a:r>
                      <a:endParaRPr lang="zh-CN" altLang="en-US" sz="800"/>
                    </a:p>
                  </a:txBody>
                  <a:tcPr/>
                </a:tc>
                <a:tc vMerge="1">
                  <a:tcPr/>
                </a:tc>
                <a:tc vMerge="1">
                  <a:tcPr/>
                </a:tc>
              </a:tr>
              <a:tr h="215500">
                <a:tc vMerge="1">
                  <a:tcPr/>
                </a:tc>
                <a:tc>
                  <a:txBody>
                    <a:bodyPr/>
                    <a:lstStyle/>
                    <a:p>
                      <a:pPr algn="ctr">
                        <a:buNone/>
                      </a:pPr>
                      <a:r>
                        <a:rPr lang="zh-CN" altLang="en-US" sz="800"/>
                        <a:t>晚上</a:t>
                      </a:r>
                      <a:endParaRPr lang="zh-CN" altLang="en-US" sz="800"/>
                    </a:p>
                  </a:txBody>
                  <a:tcPr/>
                </a:tc>
                <a:tc>
                  <a:txBody>
                    <a:bodyPr/>
                    <a:lstStyle/>
                    <a:p>
                      <a:pPr algn="l">
                        <a:buNone/>
                      </a:pPr>
                      <a:r>
                        <a:rPr lang="zh-CN" altLang="en-US" sz="800"/>
                        <a:t>初识三阶魔方（第一层还原）</a:t>
                      </a:r>
                      <a:endParaRPr lang="zh-CN" altLang="en-US" sz="800"/>
                    </a:p>
                  </a:txBody>
                  <a:tcPr/>
                </a:tc>
                <a:tc vMerge="1">
                  <a:tcPr/>
                </a:tc>
                <a:tc vMerge="1">
                  <a:tcPr/>
                </a:tc>
              </a:tr>
              <a:tr h="215500">
                <a:tc rowSpan="4">
                  <a:txBody>
                    <a:bodyPr/>
                    <a:lstStyle/>
                    <a:p>
                      <a:pPr algn="ctr">
                        <a:buNone/>
                      </a:pPr>
                      <a:endParaRPr lang="zh-CN" altLang="en-US" sz="800"/>
                    </a:p>
                    <a:p>
                      <a:pPr algn="ctr">
                        <a:buNone/>
                      </a:pPr>
                      <a:endParaRPr lang="zh-CN" altLang="en-US" sz="800"/>
                    </a:p>
                    <a:p>
                      <a:pPr algn="ctr">
                        <a:buNone/>
                      </a:pPr>
                      <a:endParaRPr lang="zh-CN" altLang="en-US" sz="800"/>
                    </a:p>
                    <a:p>
                      <a:pPr algn="ctr">
                        <a:buNone/>
                      </a:pPr>
                      <a:r>
                        <a:rPr lang="zh-CN" altLang="en-US" sz="800"/>
                        <a:t>第二天</a:t>
                      </a:r>
                      <a:endParaRPr lang="zh-CN" altLang="en-US" sz="800"/>
                    </a:p>
                  </a:txBody>
                  <a:tcPr/>
                </a:tc>
                <a:tc rowSpan="2">
                  <a:txBody>
                    <a:bodyPr/>
                    <a:lstStyle/>
                    <a:p>
                      <a:pPr algn="ctr">
                        <a:buNone/>
                      </a:pPr>
                      <a:endParaRPr lang="zh-CN" altLang="en-US" sz="800"/>
                    </a:p>
                    <a:p>
                      <a:pPr algn="ctr">
                        <a:buNone/>
                      </a:pPr>
                      <a:r>
                        <a:rPr lang="zh-CN" altLang="en-US" sz="800"/>
                        <a:t>上午</a:t>
                      </a:r>
                      <a:endParaRPr lang="zh-CN" altLang="en-US" sz="800"/>
                    </a:p>
                  </a:txBody>
                  <a:tcPr/>
                </a:tc>
                <a:tc>
                  <a:txBody>
                    <a:bodyPr/>
                    <a:lstStyle/>
                    <a:p>
                      <a:pPr algn="l">
                        <a:buNone/>
                      </a:pPr>
                      <a:r>
                        <a:rPr lang="zh-CN" altLang="en-US" sz="800"/>
                        <a:t>掌握记忆一：中文信息记忆系统训练</a:t>
                      </a:r>
                      <a:endParaRPr lang="zh-CN" altLang="en-US" sz="800"/>
                    </a:p>
                  </a:txBody>
                  <a:tcPr/>
                </a:tc>
                <a:tc rowSpan="4">
                  <a:txBody>
                    <a:bodyPr/>
                    <a:lstStyle/>
                    <a:p>
                      <a:pPr algn="l">
                        <a:lnSpc>
                          <a:spcPct val="150000"/>
                        </a:lnSpc>
                        <a:buNone/>
                      </a:pPr>
                      <a:r>
                        <a:rPr lang="en-US" altLang="zh-CN" sz="800"/>
                        <a:t>1</a:t>
                      </a:r>
                      <a:r>
                        <a:rPr lang="zh-CN" altLang="en-US" sz="800"/>
                        <a:t>、过目不忘之文字记忆；</a:t>
                      </a:r>
                      <a:endParaRPr lang="zh-CN" altLang="en-US" sz="800"/>
                    </a:p>
                    <a:p>
                      <a:pPr algn="l">
                        <a:buNone/>
                      </a:pPr>
                      <a:r>
                        <a:rPr lang="en-US" altLang="zh-CN" sz="800"/>
                        <a:t>2</a:t>
                      </a:r>
                      <a:r>
                        <a:rPr lang="zh-CN" altLang="en-US" sz="800"/>
                        <a:t>、记忆术之图像联结、情景描述、文件归档、数据转化法则；</a:t>
                      </a:r>
                      <a:endParaRPr lang="zh-CN" altLang="en-US" sz="800"/>
                    </a:p>
                    <a:p>
                      <a:pPr algn="l">
                        <a:buNone/>
                      </a:pPr>
                      <a:r>
                        <a:rPr lang="en-US" altLang="zh-CN" sz="800"/>
                        <a:t>3</a:t>
                      </a:r>
                      <a:r>
                        <a:rPr lang="zh-CN" altLang="en-US" sz="800"/>
                        <a:t>、思维导图作文写作构思；</a:t>
                      </a:r>
                      <a:endParaRPr lang="zh-CN" altLang="en-US" sz="800"/>
                    </a:p>
                    <a:p>
                      <a:pPr algn="l">
                        <a:buNone/>
                      </a:pPr>
                      <a:r>
                        <a:rPr lang="en-US" altLang="zh-CN" sz="800"/>
                        <a:t>4</a:t>
                      </a:r>
                      <a:r>
                        <a:rPr lang="zh-CN" altLang="en-US" sz="800"/>
                        <a:t>、第二层魔方还原，增强自信。</a:t>
                      </a:r>
                      <a:endParaRPr lang="zh-CN" altLang="en-US" sz="800"/>
                    </a:p>
                  </a:txBody>
                  <a:tcPr/>
                </a:tc>
                <a:tc rowSpan="4">
                  <a:txBody>
                    <a:bodyPr/>
                    <a:lstStyle/>
                    <a:p>
                      <a:pPr algn="l">
                        <a:buNone/>
                      </a:pPr>
                      <a:endParaRPr lang="en-US" altLang="zh-CN" sz="800"/>
                    </a:p>
                    <a:p>
                      <a:pPr algn="l">
                        <a:buNone/>
                      </a:pPr>
                      <a:r>
                        <a:rPr lang="en-US" altLang="zh-CN" sz="800"/>
                        <a:t>1</a:t>
                      </a:r>
                      <a:r>
                        <a:rPr lang="zh-CN" altLang="en-US" sz="800"/>
                        <a:t>、快速记忆中文词汇、成语、名词、古诗词、文章；</a:t>
                      </a:r>
                      <a:endParaRPr lang="zh-CN" altLang="en-US" sz="800"/>
                    </a:p>
                    <a:p>
                      <a:pPr algn="l">
                        <a:buNone/>
                      </a:pPr>
                      <a:r>
                        <a:rPr lang="en-US" altLang="zh-CN" sz="800"/>
                        <a:t>2</a:t>
                      </a:r>
                      <a:r>
                        <a:rPr lang="zh-CN" altLang="en-US" sz="800"/>
                        <a:t>、速记历史、地理、政治等科目简答题、论述题；</a:t>
                      </a:r>
                      <a:endParaRPr lang="zh-CN" altLang="en-US" sz="800"/>
                    </a:p>
                    <a:p>
                      <a:pPr algn="l">
                        <a:buNone/>
                      </a:pPr>
                      <a:r>
                        <a:rPr lang="en-US" altLang="zh-CN" sz="800"/>
                        <a:t>3</a:t>
                      </a:r>
                      <a:r>
                        <a:rPr lang="zh-CN" altLang="en-US" sz="800"/>
                        <a:t>、快速抓住学科重难点，吸收新知识，提升考试能力，提升表达能力，拥有良好的人际关系</a:t>
                      </a:r>
                      <a:endParaRPr lang="zh-CN" altLang="en-US" sz="800"/>
                    </a:p>
                  </a:txBody>
                  <a:tcPr/>
                </a:tc>
              </a:tr>
              <a:tr h="215500">
                <a:tc vMerge="1">
                  <a:tcPr/>
                </a:tc>
                <a:tc vMerge="1">
                  <a:tcPr/>
                </a:tc>
                <a:tc>
                  <a:txBody>
                    <a:bodyPr/>
                    <a:lstStyle/>
                    <a:p>
                      <a:pPr algn="l">
                        <a:buNone/>
                      </a:pPr>
                      <a:r>
                        <a:rPr lang="zh-CN" altLang="en-US" sz="800"/>
                        <a:t>思维导图学习</a:t>
                      </a:r>
                      <a:endParaRPr lang="zh-CN" altLang="en-US" sz="800"/>
                    </a:p>
                  </a:txBody>
                  <a:tcPr/>
                </a:tc>
                <a:tc vMerge="1">
                  <a:tcPr/>
                </a:tc>
                <a:tc vMerge="1">
                  <a:tcPr/>
                </a:tc>
              </a:tr>
              <a:tr h="215500">
                <a:tc vMerge="1">
                  <a:tcPr/>
                </a:tc>
                <a:tc>
                  <a:txBody>
                    <a:bodyPr/>
                    <a:lstStyle/>
                    <a:p>
                      <a:pPr algn="ctr">
                        <a:buNone/>
                      </a:pPr>
                      <a:r>
                        <a:rPr lang="zh-CN" altLang="en-US" sz="800"/>
                        <a:t>下午</a:t>
                      </a:r>
                      <a:endParaRPr lang="zh-CN" altLang="en-US" sz="800"/>
                    </a:p>
                  </a:txBody>
                  <a:tcPr/>
                </a:tc>
                <a:tc>
                  <a:txBody>
                    <a:bodyPr/>
                    <a:lstStyle/>
                    <a:p>
                      <a:pPr algn="l">
                        <a:buNone/>
                      </a:pPr>
                      <a:r>
                        <a:rPr lang="zh-CN" altLang="en-US" sz="800"/>
                        <a:t>语文教材实战对接古诗词、文章、文言文背诵</a:t>
                      </a:r>
                      <a:endParaRPr lang="zh-CN" altLang="en-US" sz="800"/>
                    </a:p>
                  </a:txBody>
                  <a:tcPr/>
                </a:tc>
                <a:tc vMerge="1">
                  <a:tcPr/>
                </a:tc>
                <a:tc vMerge="1">
                  <a:tcPr/>
                </a:tc>
              </a:tr>
              <a:tr h="215500">
                <a:tc vMerge="1">
                  <a:tcPr/>
                </a:tc>
                <a:tc>
                  <a:txBody>
                    <a:bodyPr/>
                    <a:lstStyle/>
                    <a:p>
                      <a:pPr algn="ctr">
                        <a:buNone/>
                      </a:pPr>
                      <a:r>
                        <a:rPr lang="zh-CN" altLang="en-US" sz="800"/>
                        <a:t>晚上</a:t>
                      </a:r>
                      <a:endParaRPr lang="zh-CN" altLang="en-US" sz="800"/>
                    </a:p>
                  </a:txBody>
                  <a:tcPr/>
                </a:tc>
                <a:tc>
                  <a:txBody>
                    <a:bodyPr/>
                    <a:lstStyle/>
                    <a:p>
                      <a:pPr algn="l">
                        <a:buNone/>
                      </a:pPr>
                      <a:r>
                        <a:rPr lang="zh-CN" altLang="en-US" sz="800"/>
                        <a:t>初识三阶魔方（第二层还原）</a:t>
                      </a:r>
                      <a:endParaRPr lang="zh-CN" altLang="en-US" sz="800"/>
                    </a:p>
                  </a:txBody>
                  <a:tcPr/>
                </a:tc>
                <a:tc vMerge="1">
                  <a:tcPr/>
                </a:tc>
                <a:tc vMerge="1">
                  <a:tcPr/>
                </a:tc>
              </a:tr>
              <a:tr h="215500">
                <a:tc rowSpan="4">
                  <a:txBody>
                    <a:bodyPr/>
                    <a:lstStyle/>
                    <a:p>
                      <a:pPr algn="ctr">
                        <a:buNone/>
                      </a:pPr>
                      <a:endParaRPr lang="zh-CN" altLang="en-US" sz="800"/>
                    </a:p>
                    <a:p>
                      <a:pPr algn="ctr">
                        <a:buNone/>
                      </a:pPr>
                      <a:endParaRPr lang="zh-CN" altLang="en-US" sz="800"/>
                    </a:p>
                    <a:p>
                      <a:pPr algn="ctr">
                        <a:buNone/>
                      </a:pPr>
                      <a:endParaRPr lang="zh-CN" altLang="en-US" sz="800"/>
                    </a:p>
                    <a:p>
                      <a:pPr algn="ctr">
                        <a:buNone/>
                      </a:pPr>
                      <a:r>
                        <a:rPr lang="zh-CN" altLang="en-US" sz="800"/>
                        <a:t>第三天</a:t>
                      </a:r>
                      <a:endParaRPr lang="zh-CN" altLang="en-US" sz="800"/>
                    </a:p>
                  </a:txBody>
                  <a:tcPr/>
                </a:tc>
                <a:tc>
                  <a:txBody>
                    <a:bodyPr/>
                    <a:lstStyle/>
                    <a:p>
                      <a:pPr algn="ctr">
                        <a:buNone/>
                      </a:pPr>
                      <a:r>
                        <a:rPr lang="zh-CN" altLang="en-US" sz="800"/>
                        <a:t>上午</a:t>
                      </a:r>
                      <a:endParaRPr lang="zh-CN" altLang="en-US" sz="800"/>
                    </a:p>
                  </a:txBody>
                  <a:tcPr/>
                </a:tc>
                <a:tc>
                  <a:txBody>
                    <a:bodyPr/>
                    <a:lstStyle/>
                    <a:p>
                      <a:pPr algn="l">
                        <a:buNone/>
                      </a:pPr>
                      <a:r>
                        <a:rPr lang="zh-CN" altLang="en-US" sz="800"/>
                        <a:t>掌握记忆二：数字信息记忆系统训练</a:t>
                      </a:r>
                      <a:endParaRPr lang="zh-CN" altLang="en-US" sz="800"/>
                    </a:p>
                  </a:txBody>
                  <a:tcPr/>
                </a:tc>
                <a:tc rowSpan="4">
                  <a:txBody>
                    <a:bodyPr/>
                    <a:lstStyle/>
                    <a:p>
                      <a:pPr algn="l">
                        <a:lnSpc>
                          <a:spcPct val="160000"/>
                        </a:lnSpc>
                        <a:buNone/>
                      </a:pPr>
                      <a:r>
                        <a:rPr lang="en-US" altLang="zh-CN" sz="800"/>
                        <a:t>1</a:t>
                      </a:r>
                      <a:r>
                        <a:rPr lang="zh-CN" altLang="en-US" sz="800"/>
                        <a:t>、数字记忆秘籍之数字编码；</a:t>
                      </a:r>
                      <a:endParaRPr lang="zh-CN" altLang="en-US" sz="800"/>
                    </a:p>
                    <a:p>
                      <a:pPr algn="l">
                        <a:buNone/>
                      </a:pPr>
                      <a:r>
                        <a:rPr lang="en-US" altLang="zh-CN" sz="800"/>
                        <a:t>2</a:t>
                      </a:r>
                      <a:r>
                        <a:rPr lang="zh-CN" altLang="en-US" sz="800"/>
                        <a:t>、过目不忘之数字；</a:t>
                      </a:r>
                      <a:endParaRPr lang="zh-CN" altLang="en-US" sz="800"/>
                    </a:p>
                    <a:p>
                      <a:pPr algn="l">
                        <a:buNone/>
                      </a:pPr>
                      <a:r>
                        <a:rPr lang="en-US" altLang="zh-CN" sz="800"/>
                        <a:t>3</a:t>
                      </a:r>
                      <a:r>
                        <a:rPr lang="zh-CN" altLang="en-US" sz="800"/>
                        <a:t>、数字与文字的互动；</a:t>
                      </a:r>
                      <a:endParaRPr lang="zh-CN" altLang="en-US" sz="800"/>
                    </a:p>
                    <a:p>
                      <a:pPr algn="l">
                        <a:buNone/>
                      </a:pPr>
                      <a:r>
                        <a:rPr lang="en-US" altLang="zh-CN" sz="800"/>
                        <a:t>4</a:t>
                      </a:r>
                      <a:r>
                        <a:rPr lang="zh-CN" altLang="en-US" sz="800"/>
                        <a:t>、数字应用；</a:t>
                      </a:r>
                      <a:endParaRPr lang="zh-CN" altLang="en-US" sz="800"/>
                    </a:p>
                    <a:p>
                      <a:pPr algn="l">
                        <a:buNone/>
                      </a:pPr>
                      <a:r>
                        <a:rPr lang="en-US" altLang="zh-CN" sz="800"/>
                        <a:t>5</a:t>
                      </a:r>
                      <a:r>
                        <a:rPr lang="zh-CN" altLang="en-US" sz="800"/>
                        <a:t>、赛事项目介绍和实操演练。</a:t>
                      </a:r>
                      <a:endParaRPr lang="zh-CN" altLang="en-US" sz="800"/>
                    </a:p>
                  </a:txBody>
                  <a:tcPr/>
                </a:tc>
                <a:tc rowSpan="4">
                  <a:txBody>
                    <a:bodyPr/>
                    <a:lstStyle/>
                    <a:p>
                      <a:pPr algn="l">
                        <a:buNone/>
                      </a:pPr>
                      <a:r>
                        <a:rPr lang="en-US" altLang="zh-CN" sz="800"/>
                        <a:t>1</a:t>
                      </a:r>
                      <a:r>
                        <a:rPr lang="zh-CN" altLang="en-US" sz="800"/>
                        <a:t>、提高数字编码的熟练程度，年代数字长期记忆；</a:t>
                      </a:r>
                      <a:endParaRPr lang="zh-CN" altLang="en-US" sz="800"/>
                    </a:p>
                    <a:p>
                      <a:pPr algn="l">
                        <a:buNone/>
                      </a:pPr>
                      <a:r>
                        <a:rPr lang="en-US" altLang="zh-CN" sz="800"/>
                        <a:t>2</a:t>
                      </a:r>
                      <a:r>
                        <a:rPr lang="zh-CN" altLang="en-US" sz="800"/>
                        <a:t>、电话号码、生日密码长期记忆、快速处理大量数据、圆周率为载体系统学习和掌握记忆方法；</a:t>
                      </a:r>
                      <a:endParaRPr lang="zh-CN" altLang="en-US" sz="800"/>
                    </a:p>
                    <a:p>
                      <a:pPr algn="l">
                        <a:buNone/>
                      </a:pPr>
                      <a:r>
                        <a:rPr lang="en-US" altLang="zh-CN" sz="800"/>
                        <a:t>3</a:t>
                      </a:r>
                      <a:r>
                        <a:rPr lang="zh-CN" altLang="en-US" sz="800"/>
                        <a:t>、提升智力、提高全脑感官灵敏度；</a:t>
                      </a:r>
                      <a:endParaRPr lang="zh-CN" altLang="en-US" sz="800"/>
                    </a:p>
                    <a:p>
                      <a:pPr algn="l">
                        <a:buNone/>
                      </a:pPr>
                      <a:r>
                        <a:rPr lang="en-US" altLang="zh-CN" sz="800"/>
                        <a:t>4</a:t>
                      </a:r>
                      <a:r>
                        <a:rPr lang="zh-CN" altLang="en-US" sz="800"/>
                        <a:t>、竞技体验和实操激发学员不断挑战自己，越挑战越精彩；</a:t>
                      </a:r>
                      <a:endParaRPr lang="zh-CN" altLang="en-US" sz="800"/>
                    </a:p>
                    <a:p>
                      <a:pPr algn="l">
                        <a:buNone/>
                      </a:pPr>
                      <a:r>
                        <a:rPr lang="en-US" altLang="zh-CN" sz="800"/>
                        <a:t>5</a:t>
                      </a:r>
                      <a:r>
                        <a:rPr lang="zh-CN" altLang="en-US" sz="800"/>
                        <a:t>、魔方还原增强自信。</a:t>
                      </a:r>
                      <a:endParaRPr lang="zh-CN" altLang="en-US" sz="800"/>
                    </a:p>
                  </a:txBody>
                  <a:tcPr/>
                </a:tc>
              </a:tr>
              <a:tr h="215500">
                <a:tc vMerge="1">
                  <a:tcPr/>
                </a:tc>
                <a:tc rowSpan="2">
                  <a:txBody>
                    <a:bodyPr/>
                    <a:lstStyle/>
                    <a:p>
                      <a:pPr algn="ctr">
                        <a:buNone/>
                      </a:pPr>
                      <a:endParaRPr lang="zh-CN" altLang="en-US" sz="800"/>
                    </a:p>
                    <a:p>
                      <a:pPr algn="ctr">
                        <a:buNone/>
                      </a:pPr>
                      <a:r>
                        <a:rPr lang="zh-CN" altLang="en-US" sz="800"/>
                        <a:t>下午</a:t>
                      </a:r>
                      <a:endParaRPr lang="zh-CN" altLang="en-US" sz="800"/>
                    </a:p>
                  </a:txBody>
                  <a:tcPr/>
                </a:tc>
                <a:tc>
                  <a:txBody>
                    <a:bodyPr/>
                    <a:lstStyle/>
                    <a:p>
                      <a:pPr algn="l">
                        <a:buNone/>
                      </a:pPr>
                      <a:r>
                        <a:rPr lang="zh-CN" altLang="en-US" sz="800"/>
                        <a:t>运用数字信息直接对接理科教材知识点</a:t>
                      </a:r>
                      <a:endParaRPr lang="zh-CN" altLang="en-US" sz="800"/>
                    </a:p>
                  </a:txBody>
                  <a:tcPr/>
                </a:tc>
                <a:tc vMerge="1">
                  <a:tcPr/>
                </a:tc>
                <a:tc vMerge="1">
                  <a:tcPr/>
                </a:tc>
              </a:tr>
              <a:tr h="215500">
                <a:tc vMerge="1">
                  <a:tcPr/>
                </a:tc>
                <a:tc vMerge="1">
                  <a:tcPr/>
                </a:tc>
                <a:tc>
                  <a:txBody>
                    <a:bodyPr/>
                    <a:lstStyle/>
                    <a:p>
                      <a:pPr algn="l">
                        <a:buNone/>
                      </a:pPr>
                      <a:r>
                        <a:rPr lang="zh-CN" altLang="en-US" sz="800"/>
                        <a:t>锦标赛项目初识与体验</a:t>
                      </a:r>
                      <a:endParaRPr lang="zh-CN" altLang="en-US" sz="800"/>
                    </a:p>
                  </a:txBody>
                  <a:tcPr/>
                </a:tc>
                <a:tc vMerge="1">
                  <a:tcPr/>
                </a:tc>
                <a:tc vMerge="1">
                  <a:tcPr/>
                </a:tc>
              </a:tr>
              <a:tr h="215500">
                <a:tc vMerge="1">
                  <a:tcPr/>
                </a:tc>
                <a:tc>
                  <a:txBody>
                    <a:bodyPr/>
                    <a:lstStyle/>
                    <a:p>
                      <a:pPr algn="ctr">
                        <a:buNone/>
                      </a:pPr>
                      <a:r>
                        <a:rPr lang="zh-CN" altLang="en-US" sz="800"/>
                        <a:t>晚上</a:t>
                      </a:r>
                      <a:endParaRPr lang="zh-CN" altLang="en-US" sz="800"/>
                    </a:p>
                  </a:txBody>
                  <a:tcPr/>
                </a:tc>
                <a:tc>
                  <a:txBody>
                    <a:bodyPr/>
                    <a:lstStyle/>
                    <a:p>
                      <a:pPr algn="l">
                        <a:buNone/>
                      </a:pPr>
                      <a:r>
                        <a:rPr lang="zh-CN" altLang="en-US" sz="800"/>
                        <a:t>三阶魔方整体还原训练</a:t>
                      </a:r>
                      <a:endParaRPr lang="zh-CN" altLang="en-US" sz="800"/>
                    </a:p>
                  </a:txBody>
                  <a:tcPr/>
                </a:tc>
                <a:tc vMerge="1">
                  <a:tcPr/>
                </a:tc>
                <a:tc vMerge="1">
                  <a:tcPr/>
                </a:tc>
              </a:tr>
              <a:tr h="215500">
                <a:tc rowSpan="3">
                  <a:txBody>
                    <a:bodyPr/>
                    <a:lstStyle/>
                    <a:p>
                      <a:pPr algn="ctr">
                        <a:buNone/>
                      </a:pPr>
                      <a:endParaRPr lang="zh-CN" altLang="en-US" sz="800"/>
                    </a:p>
                    <a:p>
                      <a:pPr algn="ctr">
                        <a:buNone/>
                      </a:pPr>
                      <a:endParaRPr lang="zh-CN" altLang="en-US" sz="800"/>
                    </a:p>
                    <a:p>
                      <a:pPr algn="ctr">
                        <a:buNone/>
                      </a:pPr>
                      <a:r>
                        <a:rPr lang="zh-CN" altLang="en-US" sz="800"/>
                        <a:t>第四天</a:t>
                      </a:r>
                      <a:endParaRPr lang="zh-CN" altLang="en-US" sz="800"/>
                    </a:p>
                  </a:txBody>
                  <a:tcPr/>
                </a:tc>
                <a:tc>
                  <a:txBody>
                    <a:bodyPr/>
                    <a:lstStyle/>
                    <a:p>
                      <a:pPr algn="ctr">
                        <a:buNone/>
                      </a:pPr>
                      <a:r>
                        <a:rPr lang="zh-CN" altLang="en-US" sz="800"/>
                        <a:t>上午</a:t>
                      </a:r>
                      <a:endParaRPr lang="zh-CN" altLang="en-US" sz="800"/>
                    </a:p>
                  </a:txBody>
                  <a:tcPr/>
                </a:tc>
                <a:tc>
                  <a:txBody>
                    <a:bodyPr/>
                    <a:lstStyle/>
                    <a:p>
                      <a:pPr algn="l">
                        <a:buNone/>
                      </a:pPr>
                      <a:r>
                        <a:rPr lang="zh-CN" altLang="en-US" sz="800"/>
                        <a:t>掌握记忆三：英语信息记忆系统训练（十大方法记单词）</a:t>
                      </a:r>
                      <a:endParaRPr lang="zh-CN" altLang="en-US" sz="800"/>
                    </a:p>
                  </a:txBody>
                  <a:tcPr/>
                </a:tc>
                <a:tc rowSpan="3">
                  <a:txBody>
                    <a:bodyPr/>
                    <a:lstStyle/>
                    <a:p>
                      <a:pPr algn="l">
                        <a:buNone/>
                      </a:pPr>
                      <a:endParaRPr lang="en-US" altLang="zh-CN" sz="800"/>
                    </a:p>
                    <a:p>
                      <a:pPr algn="l">
                        <a:buNone/>
                      </a:pPr>
                      <a:r>
                        <a:rPr lang="en-US" altLang="zh-CN" sz="800"/>
                        <a:t>1</a:t>
                      </a:r>
                      <a:r>
                        <a:rPr lang="zh-CN" altLang="en-US" sz="800"/>
                        <a:t>、英语单词快速记忆法；</a:t>
                      </a:r>
                      <a:endParaRPr lang="zh-CN" altLang="en-US" sz="800"/>
                    </a:p>
                    <a:p>
                      <a:pPr algn="l">
                        <a:buNone/>
                      </a:pPr>
                      <a:r>
                        <a:rPr lang="en-US" altLang="zh-CN" sz="800"/>
                        <a:t>2</a:t>
                      </a:r>
                      <a:r>
                        <a:rPr lang="zh-CN" altLang="en-US" sz="800"/>
                        <a:t>、英语句子快速记忆法；</a:t>
                      </a:r>
                      <a:endParaRPr lang="zh-CN" altLang="en-US" sz="800"/>
                    </a:p>
                    <a:p>
                      <a:pPr algn="l">
                        <a:buNone/>
                      </a:pPr>
                      <a:r>
                        <a:rPr lang="en-US" altLang="zh-CN" sz="800"/>
                        <a:t>3</a:t>
                      </a:r>
                      <a:r>
                        <a:rPr lang="zh-CN" altLang="en-US" sz="800"/>
                        <a:t>、英语短文速记法。</a:t>
                      </a:r>
                      <a:endParaRPr lang="zh-CN" altLang="en-US" sz="800"/>
                    </a:p>
                  </a:txBody>
                  <a:tcPr/>
                </a:tc>
                <a:tc rowSpan="3">
                  <a:txBody>
                    <a:bodyPr/>
                    <a:lstStyle/>
                    <a:p>
                      <a:pPr algn="l">
                        <a:buNone/>
                      </a:pPr>
                      <a:r>
                        <a:rPr lang="en-US" altLang="zh-CN" sz="800"/>
                        <a:t>1</a:t>
                      </a:r>
                      <a:r>
                        <a:rPr lang="zh-CN" altLang="en-US" sz="800"/>
                        <a:t>、扫除英语学习障碍；</a:t>
                      </a:r>
                      <a:endParaRPr lang="zh-CN" altLang="en-US" sz="800"/>
                    </a:p>
                    <a:p>
                      <a:pPr algn="l">
                        <a:buNone/>
                      </a:pPr>
                      <a:r>
                        <a:rPr lang="en-US" altLang="zh-CN" sz="800"/>
                        <a:t>2</a:t>
                      </a:r>
                      <a:r>
                        <a:rPr lang="zh-CN" altLang="en-US" sz="800"/>
                        <a:t>、掌握学习英语的自信；</a:t>
                      </a:r>
                      <a:endParaRPr lang="zh-CN" altLang="en-US" sz="800"/>
                    </a:p>
                    <a:p>
                      <a:pPr algn="l">
                        <a:buNone/>
                      </a:pPr>
                      <a:r>
                        <a:rPr lang="en-US" altLang="zh-CN" sz="800"/>
                        <a:t>3</a:t>
                      </a:r>
                      <a:r>
                        <a:rPr lang="zh-CN" altLang="en-US" sz="800"/>
                        <a:t>、提升考试能力；</a:t>
                      </a:r>
                      <a:endParaRPr lang="zh-CN" altLang="en-US" sz="800"/>
                    </a:p>
                    <a:p>
                      <a:pPr algn="l">
                        <a:buNone/>
                      </a:pPr>
                      <a:r>
                        <a:rPr lang="en-US" altLang="zh-CN" sz="800"/>
                        <a:t>4</a:t>
                      </a:r>
                      <a:r>
                        <a:rPr lang="zh-CN" altLang="en-US" sz="800"/>
                        <a:t>、享受学习英语的乐趣。</a:t>
                      </a:r>
                      <a:endParaRPr lang="zh-CN" altLang="en-US" sz="800"/>
                    </a:p>
                  </a:txBody>
                  <a:tcPr/>
                </a:tc>
              </a:tr>
              <a:tr h="215500">
                <a:tc vMerge="1">
                  <a:tcPr/>
                </a:tc>
                <a:tc>
                  <a:txBody>
                    <a:bodyPr/>
                    <a:lstStyle/>
                    <a:p>
                      <a:pPr algn="ctr">
                        <a:buNone/>
                      </a:pPr>
                      <a:r>
                        <a:rPr lang="zh-CN" altLang="en-US" sz="800"/>
                        <a:t>下午</a:t>
                      </a:r>
                      <a:endParaRPr lang="zh-CN" altLang="en-US" sz="800"/>
                    </a:p>
                  </a:txBody>
                  <a:tcPr/>
                </a:tc>
                <a:tc>
                  <a:txBody>
                    <a:bodyPr/>
                    <a:lstStyle/>
                    <a:p>
                      <a:pPr algn="l">
                        <a:buNone/>
                      </a:pPr>
                      <a:r>
                        <a:rPr lang="zh-CN" altLang="en-US" sz="800"/>
                        <a:t>运用记忆方法对接英语学科整学期单词</a:t>
                      </a:r>
                      <a:endParaRPr lang="zh-CN" altLang="en-US" sz="800"/>
                    </a:p>
                  </a:txBody>
                  <a:tcPr/>
                </a:tc>
                <a:tc vMerge="1">
                  <a:tcPr/>
                </a:tc>
                <a:tc vMerge="1">
                  <a:tcPr/>
                </a:tc>
              </a:tr>
              <a:tr h="215500">
                <a:tc vMerge="1">
                  <a:tcPr/>
                </a:tc>
                <a:tc>
                  <a:txBody>
                    <a:bodyPr/>
                    <a:lstStyle/>
                    <a:p>
                      <a:pPr algn="ctr">
                        <a:buNone/>
                      </a:pPr>
                      <a:r>
                        <a:rPr lang="zh-CN" altLang="en-US" sz="800"/>
                        <a:t>晚上</a:t>
                      </a:r>
                      <a:endParaRPr lang="zh-CN" altLang="en-US" sz="800"/>
                    </a:p>
                  </a:txBody>
                  <a:tcPr/>
                </a:tc>
                <a:tc>
                  <a:txBody>
                    <a:bodyPr/>
                    <a:lstStyle/>
                    <a:p>
                      <a:pPr algn="l">
                        <a:buNone/>
                      </a:pPr>
                      <a:r>
                        <a:rPr lang="zh-CN" altLang="en-US" sz="800"/>
                        <a:t>三阶魔方还原操作（提高还原速度）</a:t>
                      </a:r>
                      <a:endParaRPr lang="zh-CN" altLang="en-US" sz="800"/>
                    </a:p>
                  </a:txBody>
                  <a:tcPr/>
                </a:tc>
                <a:tc vMerge="1">
                  <a:tcPr/>
                </a:tc>
                <a:tc vMerge="1">
                  <a:tcPr/>
                </a:tc>
              </a:tr>
              <a:tr h="215500">
                <a:tc rowSpan="3">
                  <a:txBody>
                    <a:bodyPr/>
                    <a:lstStyle/>
                    <a:p>
                      <a:pPr algn="ctr">
                        <a:buNone/>
                      </a:pPr>
                      <a:endParaRPr lang="zh-CN" altLang="en-US" sz="800"/>
                    </a:p>
                    <a:p>
                      <a:pPr algn="ctr">
                        <a:buNone/>
                      </a:pPr>
                      <a:endParaRPr lang="zh-CN" altLang="en-US" sz="800"/>
                    </a:p>
                    <a:p>
                      <a:pPr algn="ctr">
                        <a:buNone/>
                      </a:pPr>
                      <a:r>
                        <a:rPr lang="zh-CN" altLang="en-US" sz="800"/>
                        <a:t>第五天</a:t>
                      </a:r>
                      <a:endParaRPr lang="zh-CN" altLang="en-US" sz="800"/>
                    </a:p>
                  </a:txBody>
                  <a:tcPr/>
                </a:tc>
                <a:tc>
                  <a:txBody>
                    <a:bodyPr/>
                    <a:lstStyle/>
                    <a:p>
                      <a:pPr algn="ctr">
                        <a:buNone/>
                      </a:pPr>
                      <a:r>
                        <a:rPr lang="zh-CN" altLang="en-US" sz="800"/>
                        <a:t>上午</a:t>
                      </a:r>
                      <a:endParaRPr lang="zh-CN" altLang="en-US" sz="800"/>
                    </a:p>
                  </a:txBody>
                  <a:tcPr/>
                </a:tc>
                <a:tc>
                  <a:txBody>
                    <a:bodyPr/>
                    <a:lstStyle/>
                    <a:p>
                      <a:pPr algn="l">
                        <a:buNone/>
                      </a:pPr>
                      <a:r>
                        <a:rPr lang="zh-CN" altLang="en-US" sz="800"/>
                        <a:t>绘制集体思维导图</a:t>
                      </a:r>
                      <a:endParaRPr lang="zh-CN" altLang="en-US" sz="800"/>
                    </a:p>
                  </a:txBody>
                  <a:tcPr/>
                </a:tc>
                <a:tc rowSpan="2">
                  <a:txBody>
                    <a:bodyPr/>
                    <a:lstStyle/>
                    <a:p>
                      <a:pPr algn="ctr">
                        <a:buNone/>
                      </a:pPr>
                      <a:endParaRPr lang="zh-CN" altLang="en-US" sz="800"/>
                    </a:p>
                    <a:p>
                      <a:pPr algn="l">
                        <a:buNone/>
                      </a:pPr>
                      <a:r>
                        <a:rPr lang="zh-CN" altLang="en-US" sz="800"/>
                        <a:t>思维导图总结、归纳、记忆知识点</a:t>
                      </a:r>
                      <a:endParaRPr lang="zh-CN" altLang="en-US" sz="800"/>
                    </a:p>
                  </a:txBody>
                  <a:tcPr/>
                </a:tc>
                <a:tc rowSpan="2">
                  <a:txBody>
                    <a:bodyPr/>
                    <a:lstStyle/>
                    <a:p>
                      <a:pPr algn="ctr">
                        <a:buNone/>
                      </a:pPr>
                      <a:endParaRPr lang="zh-CN" altLang="en-US" sz="800"/>
                    </a:p>
                    <a:p>
                      <a:pPr algn="l">
                        <a:buNone/>
                      </a:pPr>
                      <a:r>
                        <a:rPr lang="zh-CN" altLang="en-US" sz="800"/>
                        <a:t>增强孩子的自信，激发兴趣和动力，从根本上提升孩子的学习源动力</a:t>
                      </a:r>
                      <a:endParaRPr lang="zh-CN" altLang="en-US" sz="800"/>
                    </a:p>
                  </a:txBody>
                  <a:tcPr/>
                </a:tc>
              </a:tr>
              <a:tr h="215500">
                <a:tc vMerge="1">
                  <a:tcPr/>
                </a:tc>
                <a:tc rowSpan="2">
                  <a:txBody>
                    <a:bodyPr/>
                    <a:lstStyle/>
                    <a:p>
                      <a:pPr algn="ctr">
                        <a:buNone/>
                      </a:pPr>
                      <a:endParaRPr lang="zh-CN" altLang="en-US" sz="800"/>
                    </a:p>
                    <a:p>
                      <a:pPr algn="ctr">
                        <a:buNone/>
                      </a:pPr>
                      <a:r>
                        <a:rPr lang="zh-CN" altLang="en-US" sz="800"/>
                        <a:t>下午</a:t>
                      </a:r>
                      <a:endParaRPr lang="zh-CN" altLang="en-US" sz="800"/>
                    </a:p>
                  </a:txBody>
                  <a:tcPr/>
                </a:tc>
                <a:tc>
                  <a:txBody>
                    <a:bodyPr/>
                    <a:lstStyle/>
                    <a:p>
                      <a:pPr algn="l">
                        <a:buNone/>
                      </a:pPr>
                      <a:r>
                        <a:rPr lang="zh-CN" altLang="en-US" sz="800"/>
                        <a:t>系统复习巩固特训营所学方法和技能</a:t>
                      </a:r>
                      <a:endParaRPr lang="zh-CN" altLang="en-US" sz="800"/>
                    </a:p>
                  </a:txBody>
                  <a:tcPr/>
                </a:tc>
                <a:tc vMerge="1">
                  <a:tcPr/>
                </a:tc>
                <a:tc vMerge="1">
                  <a:tcPr/>
                </a:tc>
              </a:tr>
              <a:tr h="215500">
                <a:tc vMerge="1">
                  <a:tcPr/>
                </a:tc>
                <a:tc vMerge="1">
                  <a:tcPr/>
                </a:tc>
                <a:tc>
                  <a:txBody>
                    <a:bodyPr/>
                    <a:lstStyle/>
                    <a:p>
                      <a:pPr algn="l">
                        <a:buNone/>
                      </a:pPr>
                      <a:r>
                        <a:rPr lang="zh-CN" altLang="en-US" sz="800"/>
                        <a:t>结营</a:t>
                      </a:r>
                      <a:endParaRPr lang="zh-CN" altLang="en-US" sz="800"/>
                    </a:p>
                  </a:txBody>
                  <a:tcPr/>
                </a:tc>
                <a:tc>
                  <a:txBody>
                    <a:bodyPr/>
                    <a:lstStyle/>
                    <a:p>
                      <a:pPr algn="ctr">
                        <a:buNone/>
                      </a:pPr>
                      <a:r>
                        <a:rPr lang="en-US" altLang="zh-CN" sz="800"/>
                        <a:t>/</a:t>
                      </a:r>
                      <a:endParaRPr lang="en-US" altLang="zh-CN" sz="800"/>
                    </a:p>
                  </a:txBody>
                  <a:tcPr/>
                </a:tc>
                <a:tc>
                  <a:txBody>
                    <a:bodyPr/>
                    <a:lstStyle/>
                    <a:p>
                      <a:pPr algn="ctr">
                        <a:buNone/>
                      </a:pPr>
                      <a:r>
                        <a:rPr lang="en-US" altLang="zh-CN" sz="800"/>
                        <a:t>/</a:t>
                      </a:r>
                      <a:endParaRPr lang="en-US" altLang="zh-CN" sz="800"/>
                    </a:p>
                  </a:txBody>
                  <a:tcPr/>
                </a:tc>
              </a:tr>
            </a:tbl>
          </a:graphicData>
        </a:graphic>
      </p:graphicFrame>
      <p:sp>
        <p:nvSpPr>
          <p:cNvPr id="10" name="矩形 9"/>
          <p:cNvSpPr/>
          <p:nvPr/>
        </p:nvSpPr>
        <p:spPr>
          <a:xfrm>
            <a:off x="618566" y="326126"/>
            <a:ext cx="3002745"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cs typeface="微软雅黑" panose="020B0503020204020204" charset="-122"/>
                <a:sym typeface="+mn-ea"/>
              </a:rPr>
              <a:t>课程体系</a:t>
            </a:r>
            <a:r>
              <a:rPr lang="en-US" altLang="zh-CN" sz="2400" b="1">
                <a:latin typeface="微软雅黑" panose="020B0503020204020204" charset="-122"/>
                <a:ea typeface="微软雅黑" panose="020B0503020204020204" charset="-122"/>
                <a:cs typeface="微软雅黑" panose="020B0503020204020204" charset="-122"/>
                <a:sym typeface="+mn-ea"/>
              </a:rPr>
              <a:t>——</a:t>
            </a:r>
            <a:r>
              <a:rPr lang="zh-CN" altLang="en-US" sz="2400" b="1">
                <a:latin typeface="微软雅黑" panose="020B0503020204020204" charset="-122"/>
                <a:ea typeface="微软雅黑" panose="020B0503020204020204" charset="-122"/>
                <a:cs typeface="微软雅黑" panose="020B0503020204020204" charset="-122"/>
                <a:sym typeface="+mn-ea"/>
              </a:rPr>
              <a:t>特训营</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630555" y="741683"/>
            <a:ext cx="2645411" cy="277127"/>
          </a:xfrm>
          <a:prstGeom prst="rect">
            <a:avLst/>
          </a:prstGeom>
          <a:noFill/>
        </p:spPr>
        <p:txBody>
          <a:bodyPr wrap="square" rtlCol="0" anchor="t">
            <a:spAutoFit/>
          </a:bodyPr>
          <a:lstStyle/>
          <a:p>
            <a:r>
              <a:rPr lang="zh-CN" altLang="en-US" sz="1200">
                <a:latin typeface="微软雅黑" panose="020B0503020204020204" charset="-122"/>
                <a:ea typeface="微软雅黑" panose="020B0503020204020204" charset="-122"/>
                <a:cs typeface="+mj-lt"/>
              </a:rPr>
              <a:t>Curriculum system</a:t>
            </a:r>
            <a:endParaRPr lang="zh-CN" altLang="en-US" sz="1200">
              <a:latin typeface="微软雅黑" panose="020B0503020204020204" charset="-122"/>
              <a:ea typeface="微软雅黑" panose="020B0503020204020204" charset="-122"/>
              <a:cs typeface="+mj-lt"/>
            </a:endParaRPr>
          </a:p>
        </p:txBody>
      </p:sp>
      <p:pic>
        <p:nvPicPr>
          <p:cNvPr id="8" name="图片 7" descr="迅通脑力LOGO-06"/>
          <p:cNvPicPr>
            <a:picLocks noChangeAspect="1"/>
          </p:cNvPicPr>
          <p:nvPr/>
        </p:nvPicPr>
        <p:blipFill>
          <a:blip r:embed="rId1"/>
          <a:srcRect l="15590" t="35474" r="16544" b="36230"/>
          <a:stretch>
            <a:fillRect/>
          </a:stretch>
        </p:blipFill>
        <p:spPr>
          <a:xfrm>
            <a:off x="9358536" y="278768"/>
            <a:ext cx="1200785" cy="501015"/>
          </a:xfrm>
          <a:prstGeom prst="rect">
            <a:avLst/>
          </a:prstGeom>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10" descr="D:\My Documents\My Pictures\Clip_40p.jpg"/>
          <p:cNvPicPr>
            <a:picLocks noRot="1" noChangeAspect="1"/>
          </p:cNvPicPr>
          <p:nvPr/>
        </p:nvPicPr>
        <p:blipFill>
          <a:blip r:embed="rId1"/>
          <a:stretch>
            <a:fillRect/>
          </a:stretch>
        </p:blipFill>
        <p:spPr>
          <a:xfrm>
            <a:off x="441328" y="2166624"/>
            <a:ext cx="4031615" cy="2850514"/>
          </a:xfrm>
          <a:prstGeom prst="rect">
            <a:avLst/>
          </a:prstGeom>
          <a:noFill/>
          <a:ln w="9525">
            <a:noFill/>
          </a:ln>
        </p:spPr>
      </p:pic>
      <p:sp>
        <p:nvSpPr>
          <p:cNvPr id="4" name="文本框 3"/>
          <p:cNvSpPr txBox="1"/>
          <p:nvPr/>
        </p:nvSpPr>
        <p:spPr>
          <a:xfrm>
            <a:off x="833121" y="5241290"/>
            <a:ext cx="3248026" cy="313484"/>
          </a:xfrm>
          <a:prstGeom prst="rect">
            <a:avLst/>
          </a:prstGeom>
          <a:noFill/>
        </p:spPr>
        <p:txBody>
          <a:bodyPr wrap="square" rtlCol="0">
            <a:spAutoFit/>
          </a:bodyPr>
          <a:lstStyle/>
          <a:p>
            <a:pPr algn="ctr"/>
            <a:r>
              <a:rPr lang="en-US" altLang="zh-CN" sz="1435" b="1">
                <a:latin typeface="微软雅黑" panose="020B0503020204020204" charset="-122"/>
                <a:ea typeface="微软雅黑" panose="020B0503020204020204" charset="-122"/>
                <a:cs typeface="微软雅黑" panose="020B0503020204020204" charset="-122"/>
              </a:rPr>
              <a:t>LMM</a:t>
            </a:r>
            <a:r>
              <a:rPr lang="zh-CN" altLang="en-US" sz="1435" b="1">
                <a:latin typeface="微软雅黑" panose="020B0503020204020204" charset="-122"/>
                <a:ea typeface="微软雅黑" panose="020B0503020204020204" charset="-122"/>
                <a:cs typeface="微软雅黑" panose="020B0503020204020204" charset="-122"/>
              </a:rPr>
              <a:t>世界记忆大师证书样板</a:t>
            </a:r>
            <a:endParaRPr lang="zh-CN" altLang="en-US" sz="1435" b="1">
              <a:latin typeface="微软雅黑" panose="020B0503020204020204" charset="-122"/>
              <a:ea typeface="微软雅黑" panose="020B0503020204020204" charset="-122"/>
              <a:cs typeface="微软雅黑" panose="020B0503020204020204" charset="-122"/>
            </a:endParaRPr>
          </a:p>
        </p:txBody>
      </p:sp>
      <p:sp>
        <p:nvSpPr>
          <p:cNvPr id="5" name="Text Box 7" descr="Stationery"/>
          <p:cNvSpPr txBox="1">
            <a:spLocks noChangeArrowheads="1"/>
          </p:cNvSpPr>
          <p:nvPr/>
        </p:nvSpPr>
        <p:spPr bwMode="auto">
          <a:xfrm>
            <a:off x="4594226" y="2255522"/>
            <a:ext cx="5928360" cy="212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400" b="1">
                <a:solidFill>
                  <a:schemeClr val="tx1"/>
                </a:solidFill>
                <a:latin typeface="Times" panose="02020603050405020304" pitchFamily="18" charset="0"/>
                <a:ea typeface="MS PGothic" panose="020B0600070205080204" charset="-128"/>
              </a:defRPr>
            </a:lvl1pPr>
            <a:lvl2pPr marL="742950" indent="-285750" algn="ctr">
              <a:defRPr sz="2400" b="1">
                <a:solidFill>
                  <a:schemeClr val="tx1"/>
                </a:solidFill>
                <a:latin typeface="Times" panose="02020603050405020304" pitchFamily="18" charset="0"/>
                <a:ea typeface="MS PGothic" panose="020B0600070205080204" charset="-128"/>
              </a:defRPr>
            </a:lvl2pPr>
            <a:lvl3pPr marL="1143000" indent="-228600" algn="ctr">
              <a:defRPr sz="2400" b="1">
                <a:solidFill>
                  <a:schemeClr val="tx1"/>
                </a:solidFill>
                <a:latin typeface="Times" panose="02020603050405020304" pitchFamily="18" charset="0"/>
                <a:ea typeface="MS PGothic" panose="020B0600070205080204" charset="-128"/>
              </a:defRPr>
            </a:lvl3pPr>
            <a:lvl4pPr marL="1600200" indent="-228600" algn="ctr">
              <a:defRPr sz="2400" b="1">
                <a:solidFill>
                  <a:schemeClr val="tx1"/>
                </a:solidFill>
                <a:latin typeface="Times" panose="02020603050405020304" pitchFamily="18" charset="0"/>
                <a:ea typeface="MS PGothic" panose="020B0600070205080204" charset="-128"/>
              </a:defRPr>
            </a:lvl4pPr>
            <a:lvl5pPr marL="2057400" indent="-228600" algn="ctr">
              <a:defRPr sz="2400" b="1">
                <a:solidFill>
                  <a:schemeClr val="tx1"/>
                </a:solidFill>
                <a:latin typeface="Times" panose="02020603050405020304" pitchFamily="18" charset="0"/>
                <a:ea typeface="MS PGothic" panose="020B0600070205080204" charset="-128"/>
              </a:defRPr>
            </a:lvl5pPr>
            <a:lvl6pPr marL="2514600" indent="-228600" algn="ctr" eaLnBrk="0" fontAlgn="base" hangingPunct="0">
              <a:spcBef>
                <a:spcPct val="0"/>
              </a:spcBef>
              <a:spcAft>
                <a:spcPct val="0"/>
              </a:spcAft>
              <a:defRPr sz="2400" b="1">
                <a:solidFill>
                  <a:schemeClr val="tx1"/>
                </a:solidFill>
                <a:latin typeface="Times" panose="02020603050405020304" pitchFamily="18" charset="0"/>
                <a:ea typeface="MS PGothic" panose="020B0600070205080204" charset="-128"/>
              </a:defRPr>
            </a:lvl6pPr>
            <a:lvl7pPr marL="2971800" indent="-228600" algn="ctr" eaLnBrk="0" fontAlgn="base" hangingPunct="0">
              <a:spcBef>
                <a:spcPct val="0"/>
              </a:spcBef>
              <a:spcAft>
                <a:spcPct val="0"/>
              </a:spcAft>
              <a:defRPr sz="2400" b="1">
                <a:solidFill>
                  <a:schemeClr val="tx1"/>
                </a:solidFill>
                <a:latin typeface="Times" panose="02020603050405020304" pitchFamily="18" charset="0"/>
                <a:ea typeface="MS PGothic" panose="020B0600070205080204" charset="-128"/>
              </a:defRPr>
            </a:lvl7pPr>
            <a:lvl8pPr marL="3429000" indent="-228600" algn="ctr" eaLnBrk="0" fontAlgn="base" hangingPunct="0">
              <a:spcBef>
                <a:spcPct val="0"/>
              </a:spcBef>
              <a:spcAft>
                <a:spcPct val="0"/>
              </a:spcAft>
              <a:defRPr sz="2400" b="1">
                <a:solidFill>
                  <a:schemeClr val="tx1"/>
                </a:solidFill>
                <a:latin typeface="Times" panose="02020603050405020304" pitchFamily="18" charset="0"/>
                <a:ea typeface="MS PGothic" panose="020B0600070205080204" charset="-128"/>
              </a:defRPr>
            </a:lvl8pPr>
            <a:lvl9pPr marL="3886200" indent="-228600" algn="ctr" eaLnBrk="0" fontAlgn="base" hangingPunct="0">
              <a:spcBef>
                <a:spcPct val="0"/>
              </a:spcBef>
              <a:spcAft>
                <a:spcPct val="0"/>
              </a:spcAft>
              <a:defRPr sz="2400" b="1">
                <a:solidFill>
                  <a:schemeClr val="tx1"/>
                </a:solidFill>
                <a:latin typeface="Times" panose="02020603050405020304" pitchFamily="18" charset="0"/>
                <a:ea typeface="MS PGothic" panose="020B0600070205080204" charset="-128"/>
              </a:defRPr>
            </a:lvl9pPr>
          </a:lstStyle>
          <a:p>
            <a:pPr algn="l"/>
            <a:r>
              <a:rPr lang="en-US" altLang="zh-CN" sz="1600" dirty="0">
                <a:latin typeface="微软雅黑" panose="020B0503020204020204" charset="-122"/>
                <a:ea typeface="微软雅黑" panose="020B0503020204020204" charset="-122"/>
                <a:cs typeface="微软雅黑" panose="020B0503020204020204" charset="-122"/>
              </a:rPr>
              <a:t>1.  LMM</a:t>
            </a:r>
            <a:r>
              <a:rPr lang="zh-CN" altLang="en-US" sz="1600" dirty="0">
                <a:latin typeface="微软雅黑" panose="020B0503020204020204" charset="-122"/>
                <a:ea typeface="微软雅黑" panose="020B0503020204020204" charset="-122"/>
                <a:cs typeface="微软雅黑" panose="020B0503020204020204" charset="-122"/>
              </a:rPr>
              <a:t>代表什么？</a:t>
            </a:r>
            <a:endParaRPr lang="zh-CN" altLang="en-US" sz="1600" dirty="0">
              <a:latin typeface="微软雅黑" panose="020B0503020204020204" charset="-122"/>
              <a:ea typeface="微软雅黑" panose="020B0503020204020204" charset="-122"/>
              <a:cs typeface="微软雅黑" panose="020B0503020204020204" charset="-122"/>
            </a:endParaRPr>
          </a:p>
          <a:p>
            <a:pPr algn="l"/>
            <a:endParaRPr lang="zh-CN" altLang="en-US" sz="1600" dirty="0">
              <a:latin typeface="微软雅黑" panose="020B0503020204020204" charset="-122"/>
              <a:ea typeface="微软雅黑" panose="020B0503020204020204" charset="-122"/>
              <a:cs typeface="微软雅黑" panose="020B0503020204020204" charset="-122"/>
            </a:endParaRPr>
          </a:p>
          <a:p>
            <a:pPr algn="l"/>
            <a:r>
              <a:rPr lang="zh-CN" altLang="en-US" sz="1600" dirty="0">
                <a:solidFill>
                  <a:srgbClr val="000000"/>
                </a:solidFill>
                <a:latin typeface="微软雅黑" panose="020B0503020204020204" charset="-122"/>
                <a:ea typeface="微软雅黑" panose="020B0503020204020204" charset="-122"/>
                <a:cs typeface="微软雅黑" panose="020B0503020204020204" charset="-122"/>
                <a:sym typeface="+mn-ea"/>
              </a:rPr>
              <a:t>认证记忆大师</a:t>
            </a:r>
            <a:r>
              <a:rPr lang="en-US" altLang="zh-CN" sz="1600" dirty="0">
                <a:solidFill>
                  <a:srgbClr val="FF0000"/>
                </a:solidFill>
                <a:latin typeface="微软雅黑" panose="020B0503020204020204" charset="-122"/>
                <a:ea typeface="微软雅黑" panose="020B0503020204020204" charset="-122"/>
                <a:cs typeface="微软雅黑" panose="020B0503020204020204" charset="-122"/>
                <a:sym typeface="+mn-ea"/>
              </a:rPr>
              <a:t>L</a:t>
            </a:r>
            <a:r>
              <a:rPr lang="en-US" altLang="zh-CN" sz="1600" dirty="0">
                <a:solidFill>
                  <a:srgbClr val="000000"/>
                </a:solidFill>
                <a:latin typeface="微软雅黑" panose="020B0503020204020204" charset="-122"/>
                <a:ea typeface="微软雅黑" panose="020B0503020204020204" charset="-122"/>
                <a:cs typeface="微软雅黑" panose="020B0503020204020204" charset="-122"/>
                <a:sym typeface="+mn-ea"/>
              </a:rPr>
              <a:t>icensed </a:t>
            </a:r>
            <a:r>
              <a:rPr lang="en-US" altLang="zh-CN" sz="1600" dirty="0">
                <a:solidFill>
                  <a:srgbClr val="FF0000"/>
                </a:solidFill>
                <a:latin typeface="微软雅黑" panose="020B0503020204020204" charset="-122"/>
                <a:ea typeface="微软雅黑" panose="020B0503020204020204" charset="-122"/>
                <a:cs typeface="微软雅黑" panose="020B0503020204020204" charset="-122"/>
                <a:sym typeface="+mn-ea"/>
              </a:rPr>
              <a:t>M</a:t>
            </a:r>
            <a:r>
              <a:rPr lang="en-US" altLang="zh-CN" sz="1600" dirty="0">
                <a:solidFill>
                  <a:srgbClr val="000000"/>
                </a:solidFill>
                <a:latin typeface="微软雅黑" panose="020B0503020204020204" charset="-122"/>
                <a:ea typeface="微软雅黑" panose="020B0503020204020204" charset="-122"/>
                <a:cs typeface="微软雅黑" panose="020B0503020204020204" charset="-122"/>
                <a:sym typeface="+mn-ea"/>
              </a:rPr>
              <a:t>aster of </a:t>
            </a:r>
            <a:r>
              <a:rPr lang="en-US" altLang="zh-CN" sz="1600" dirty="0">
                <a:solidFill>
                  <a:srgbClr val="FF0000"/>
                </a:solidFill>
                <a:latin typeface="微软雅黑" panose="020B0503020204020204" charset="-122"/>
                <a:ea typeface="微软雅黑" panose="020B0503020204020204" charset="-122"/>
                <a:cs typeface="微软雅黑" panose="020B0503020204020204" charset="-122"/>
                <a:sym typeface="+mn-ea"/>
              </a:rPr>
              <a:t>M</a:t>
            </a:r>
            <a:r>
              <a:rPr lang="en-US" altLang="zh-CN" sz="1600" dirty="0">
                <a:solidFill>
                  <a:srgbClr val="000000"/>
                </a:solidFill>
                <a:latin typeface="微软雅黑" panose="020B0503020204020204" charset="-122"/>
                <a:ea typeface="微软雅黑" panose="020B0503020204020204" charset="-122"/>
                <a:cs typeface="微软雅黑" panose="020B0503020204020204" charset="-122"/>
                <a:sym typeface="+mn-ea"/>
              </a:rPr>
              <a:t>emory</a:t>
            </a:r>
            <a:endParaRPr lang="en-US" altLang="zh-CN" sz="1600" dirty="0">
              <a:solidFill>
                <a:srgbClr val="000000"/>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600" dirty="0">
              <a:latin typeface="微软雅黑" panose="020B0503020204020204" charset="-122"/>
              <a:ea typeface="微软雅黑" panose="020B0503020204020204" charset="-122"/>
              <a:cs typeface="微软雅黑" panose="020B0503020204020204" charset="-122"/>
            </a:endParaRPr>
          </a:p>
          <a:p>
            <a:pPr algn="l"/>
            <a:r>
              <a:rPr lang="zh-CN" altLang="en-US" sz="1600"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1200" b="0" dirty="0">
                <a:solidFill>
                  <a:srgbClr val="000000"/>
                </a:solidFill>
                <a:latin typeface="微软雅黑" panose="020B0503020204020204" charset="-122"/>
                <a:ea typeface="微软雅黑" panose="020B0503020204020204" charset="-122"/>
                <a:cs typeface="微软雅黑" panose="020B0503020204020204" charset="-122"/>
                <a:sym typeface="+mn-ea"/>
              </a:rPr>
              <a:t>除了为现有的为顶尖脑力选手颁发的证书（如国际记忆大师</a:t>
            </a:r>
            <a:r>
              <a:rPr lang="en-US" altLang="zh-CN" sz="1200" b="0" dirty="0">
                <a:solidFill>
                  <a:srgbClr val="000000"/>
                </a:solidFill>
                <a:latin typeface="微软雅黑" panose="020B0503020204020204" charset="-122"/>
                <a:ea typeface="微软雅黑" panose="020B0503020204020204" charset="-122"/>
                <a:cs typeface="微软雅黑" panose="020B0503020204020204" charset="-122"/>
                <a:sym typeface="+mn-ea"/>
              </a:rPr>
              <a:t>IMM</a:t>
            </a:r>
            <a:r>
              <a:rPr lang="zh-CN" altLang="en-US" sz="1200" b="0" dirty="0">
                <a:solidFill>
                  <a:srgbClr val="000000"/>
                </a:solidFill>
                <a:latin typeface="微软雅黑" panose="020B0503020204020204" charset="-122"/>
                <a:ea typeface="微软雅黑" panose="020B0503020204020204" charset="-122"/>
                <a:cs typeface="微软雅黑" panose="020B0503020204020204" charset="-122"/>
                <a:sym typeface="+mn-ea"/>
              </a:rPr>
              <a:t>、特级记忆大师</a:t>
            </a:r>
            <a:r>
              <a:rPr lang="en-US" altLang="zh-CN" sz="1200" b="0" dirty="0">
                <a:solidFill>
                  <a:srgbClr val="000000"/>
                </a:solidFill>
                <a:latin typeface="微软雅黑" panose="020B0503020204020204" charset="-122"/>
                <a:ea typeface="微软雅黑" panose="020B0503020204020204" charset="-122"/>
                <a:cs typeface="微软雅黑" panose="020B0503020204020204" charset="-122"/>
                <a:sym typeface="+mn-ea"/>
              </a:rPr>
              <a:t>GMM</a:t>
            </a:r>
            <a:r>
              <a:rPr lang="zh-CN" altLang="en-US" sz="1200" b="0" dirty="0">
                <a:solidFill>
                  <a:srgbClr val="000000"/>
                </a:solidFill>
                <a:latin typeface="微软雅黑" panose="020B0503020204020204" charset="-122"/>
                <a:ea typeface="微软雅黑" panose="020B0503020204020204" charset="-122"/>
                <a:cs typeface="微软雅黑" panose="020B0503020204020204" charset="-122"/>
                <a:sym typeface="+mn-ea"/>
              </a:rPr>
              <a:t>、国际特级记忆大师</a:t>
            </a:r>
            <a:r>
              <a:rPr lang="en-US" altLang="zh-CN" sz="1200" b="0" dirty="0">
                <a:solidFill>
                  <a:srgbClr val="000000"/>
                </a:solidFill>
                <a:latin typeface="微软雅黑" panose="020B0503020204020204" charset="-122"/>
                <a:ea typeface="微软雅黑" panose="020B0503020204020204" charset="-122"/>
                <a:cs typeface="微软雅黑" panose="020B0503020204020204" charset="-122"/>
                <a:sym typeface="+mn-ea"/>
              </a:rPr>
              <a:t>IGM</a:t>
            </a:r>
            <a:r>
              <a:rPr lang="zh-CN" altLang="en-US" sz="1200" b="0" dirty="0">
                <a:solidFill>
                  <a:srgbClr val="000000"/>
                </a:solidFill>
                <a:latin typeface="微软雅黑" panose="020B0503020204020204" charset="-122"/>
                <a:ea typeface="微软雅黑" panose="020B0503020204020204" charset="-122"/>
                <a:cs typeface="微软雅黑" panose="020B0503020204020204" charset="-122"/>
                <a:sym typeface="+mn-ea"/>
              </a:rPr>
              <a:t>）以外，世界记忆运动理事会现在开始为广大脑力运动爱好者们颁发记忆技能水平认证，只要他们达到指定标准的级别要求（</a:t>
            </a:r>
            <a:r>
              <a:rPr lang="en-US" altLang="zh-CN" sz="1200" b="0" dirty="0">
                <a:solidFill>
                  <a:srgbClr val="000000"/>
                </a:solidFill>
                <a:latin typeface="微软雅黑" panose="020B0503020204020204" charset="-122"/>
                <a:ea typeface="微软雅黑" panose="020B0503020204020204" charset="-122"/>
                <a:cs typeface="微软雅黑" panose="020B0503020204020204" charset="-122"/>
                <a:sym typeface="+mn-ea"/>
              </a:rPr>
              <a:t>1-10</a:t>
            </a:r>
            <a:r>
              <a:rPr lang="zh-CN" altLang="en-US" sz="1200" b="0" dirty="0">
                <a:solidFill>
                  <a:srgbClr val="000000"/>
                </a:solidFill>
                <a:latin typeface="微软雅黑" panose="020B0503020204020204" charset="-122"/>
                <a:ea typeface="微软雅黑" panose="020B0503020204020204" charset="-122"/>
                <a:cs typeface="微软雅黑" panose="020B0503020204020204" charset="-122"/>
                <a:sym typeface="+mn-ea"/>
              </a:rPr>
              <a:t>级），我们就为他们付出的努力给予肯定和奖励。</a:t>
            </a:r>
            <a:endParaRPr lang="en-US" altLang="zh-CN" sz="1600" dirty="0">
              <a:solidFill>
                <a:srgbClr val="000000"/>
              </a:solidFill>
              <a:latin typeface="微软雅黑" panose="020B0503020204020204" charset="-122"/>
              <a:ea typeface="微软雅黑" panose="020B0503020204020204" charset="-122"/>
              <a:cs typeface="微软雅黑" panose="020B0503020204020204" charset="-122"/>
            </a:endParaRPr>
          </a:p>
          <a:p>
            <a:pPr algn="l"/>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4652645" y="4378329"/>
            <a:ext cx="3888740" cy="507447"/>
          </a:xfrm>
          <a:prstGeom prst="rect">
            <a:avLst/>
          </a:prstGeom>
          <a:noFill/>
        </p:spPr>
        <p:txBody>
          <a:bodyPr wrap="square" rtlCol="0" anchor="t">
            <a:spAutoFit/>
          </a:bodyPr>
          <a:lstStyle/>
          <a:p>
            <a:pPr defTabSz="685165">
              <a:defRPr/>
            </a:pPr>
            <a:r>
              <a:rPr lang="zh-CN" altLang="en-US" sz="900" b="1" dirty="0">
                <a:latin typeface="微软雅黑" panose="020B0503020204020204" charset="-122"/>
                <a:ea typeface="微软雅黑" panose="020B0503020204020204" charset="-122"/>
                <a:cs typeface="微软雅黑" panose="020B0503020204020204" charset="-122"/>
                <a:sym typeface="+mn-ea"/>
              </a:rPr>
              <a:t>证书查询网站</a:t>
            </a:r>
            <a:r>
              <a:rPr lang="en-US" altLang="zh-CN" sz="900" b="1" dirty="0">
                <a:latin typeface="微软雅黑" panose="020B0503020204020204" charset="-122"/>
                <a:ea typeface="微软雅黑" panose="020B0503020204020204" charset="-122"/>
                <a:cs typeface="微软雅黑" panose="020B0503020204020204" charset="-122"/>
                <a:sym typeface="+mn-ea"/>
              </a:rPr>
              <a:t>:</a:t>
            </a:r>
            <a:endParaRPr lang="zh-CN" altLang="en-US" sz="9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defTabSz="685165">
              <a:defRPr/>
            </a:pPr>
            <a:r>
              <a:rPr lang="zh-CN" altLang="en-US" sz="900" b="1" dirty="0">
                <a:solidFill>
                  <a:srgbClr val="FF0000"/>
                </a:solidFill>
                <a:latin typeface="微软雅黑" panose="020B0503020204020204" charset="-122"/>
                <a:ea typeface="微软雅黑" panose="020B0503020204020204" charset="-122"/>
                <a:cs typeface="微软雅黑" panose="020B0503020204020204" charset="-122"/>
                <a:sym typeface="+mn-ea"/>
              </a:rPr>
              <a:t>世界记忆锦标赛英文官网：</a:t>
            </a:r>
            <a:r>
              <a:rPr lang="en-US" altLang="zh-CN" sz="900" b="1" dirty="0">
                <a:solidFill>
                  <a:srgbClr val="FF0000"/>
                </a:solidFill>
                <a:latin typeface="微软雅黑" panose="020B0503020204020204" charset="-122"/>
                <a:ea typeface="微软雅黑" panose="020B0503020204020204" charset="-122"/>
                <a:cs typeface="微软雅黑" panose="020B0503020204020204" charset="-122"/>
                <a:sym typeface="+mn-ea"/>
              </a:rPr>
              <a:t>www.worldmemorychampionships.com</a:t>
            </a:r>
            <a:endParaRPr lang="en-US" altLang="zh-CN" sz="9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defTabSz="685165">
              <a:defRPr/>
            </a:pPr>
            <a:r>
              <a:rPr lang="zh-CN" altLang="en-US" sz="900" b="1" dirty="0">
                <a:solidFill>
                  <a:srgbClr val="FF0000"/>
                </a:solidFill>
                <a:latin typeface="微软雅黑" panose="020B0503020204020204" charset="-122"/>
                <a:ea typeface="微软雅黑" panose="020B0503020204020204" charset="-122"/>
                <a:cs typeface="微软雅黑" panose="020B0503020204020204" charset="-122"/>
                <a:sym typeface="+mn-ea"/>
              </a:rPr>
              <a:t>世界记忆锦标赛中文官网：</a:t>
            </a:r>
            <a:r>
              <a:rPr lang="en-US" altLang="zh-CN" sz="900" b="1" dirty="0">
                <a:solidFill>
                  <a:srgbClr val="FF0000"/>
                </a:solidFill>
                <a:latin typeface="微软雅黑" panose="020B0503020204020204" charset="-122"/>
                <a:ea typeface="微软雅黑" panose="020B0503020204020204" charset="-122"/>
                <a:cs typeface="微软雅黑" panose="020B0503020204020204" charset="-122"/>
                <a:sym typeface="+mn-ea"/>
              </a:rPr>
              <a:t>www.wmc-china.com</a:t>
            </a:r>
            <a:endParaRPr lang="en-US" altLang="zh-CN" sz="9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矩形 9"/>
          <p:cNvSpPr/>
          <p:nvPr/>
        </p:nvSpPr>
        <p:spPr>
          <a:xfrm>
            <a:off x="637616" y="316602"/>
            <a:ext cx="2031325"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考级认证体系</a:t>
            </a:r>
            <a:endParaRPr lang="zh-CN" altLang="en-US" sz="2400" b="1">
              <a:latin typeface="微软雅黑" panose="020B0503020204020204" charset="-122"/>
              <a:ea typeface="微软雅黑" panose="020B0503020204020204" charset="-122"/>
              <a:sym typeface="+mn-ea"/>
            </a:endParaRPr>
          </a:p>
        </p:txBody>
      </p:sp>
      <p:sp>
        <p:nvSpPr>
          <p:cNvPr id="3" name="文本框 2"/>
          <p:cNvSpPr txBox="1"/>
          <p:nvPr/>
        </p:nvSpPr>
        <p:spPr>
          <a:xfrm>
            <a:off x="655956" y="769624"/>
            <a:ext cx="3501390" cy="277127"/>
          </a:xfrm>
          <a:prstGeom prst="rect">
            <a:avLst/>
          </a:prstGeom>
          <a:noFill/>
        </p:spPr>
        <p:txBody>
          <a:bodyPr wrap="square" rtlCol="0" anchor="t">
            <a:spAutoFit/>
          </a:bodyPr>
          <a:lstStyle/>
          <a:p>
            <a:r>
              <a:rPr lang="zh-CN" altLang="en-US" sz="1200">
                <a:latin typeface="微软雅黑" panose="020B0503020204020204" charset="-122"/>
                <a:ea typeface="微软雅黑" panose="020B0503020204020204" charset="-122"/>
                <a:cs typeface="+mj-lt"/>
              </a:rPr>
              <a:t>Examination Certification System</a:t>
            </a:r>
            <a:endParaRPr lang="zh-CN" altLang="en-US" sz="1200">
              <a:latin typeface="微软雅黑" panose="020B0503020204020204" charset="-122"/>
              <a:ea typeface="微软雅黑" panose="020B0503020204020204" charset="-122"/>
              <a:cs typeface="+mj-lt"/>
            </a:endParaRPr>
          </a:p>
        </p:txBody>
      </p:sp>
      <p:pic>
        <p:nvPicPr>
          <p:cNvPr id="12" name="图片 11"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descr="Stationery"/>
          <p:cNvSpPr txBox="1">
            <a:spLocks noChangeArrowheads="1"/>
          </p:cNvSpPr>
          <p:nvPr/>
        </p:nvSpPr>
        <p:spPr bwMode="auto">
          <a:xfrm>
            <a:off x="265429" y="1925956"/>
            <a:ext cx="40360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400" b="1">
                <a:solidFill>
                  <a:schemeClr val="tx1"/>
                </a:solidFill>
                <a:latin typeface="Times" panose="02020603050405020304" pitchFamily="18" charset="0"/>
                <a:ea typeface="MS PGothic" panose="020B0600070205080204" charset="-128"/>
              </a:defRPr>
            </a:lvl1pPr>
            <a:lvl2pPr marL="742950" indent="-285750" algn="ctr">
              <a:defRPr sz="2400" b="1">
                <a:solidFill>
                  <a:schemeClr val="tx1"/>
                </a:solidFill>
                <a:latin typeface="Times" panose="02020603050405020304" pitchFamily="18" charset="0"/>
                <a:ea typeface="MS PGothic" panose="020B0600070205080204" charset="-128"/>
              </a:defRPr>
            </a:lvl2pPr>
            <a:lvl3pPr marL="1143000" indent="-228600" algn="ctr">
              <a:defRPr sz="2400" b="1">
                <a:solidFill>
                  <a:schemeClr val="tx1"/>
                </a:solidFill>
                <a:latin typeface="Times" panose="02020603050405020304" pitchFamily="18" charset="0"/>
                <a:ea typeface="MS PGothic" panose="020B0600070205080204" charset="-128"/>
              </a:defRPr>
            </a:lvl3pPr>
            <a:lvl4pPr marL="1600200" indent="-228600" algn="ctr">
              <a:defRPr sz="2400" b="1">
                <a:solidFill>
                  <a:schemeClr val="tx1"/>
                </a:solidFill>
                <a:latin typeface="Times" panose="02020603050405020304" pitchFamily="18" charset="0"/>
                <a:ea typeface="MS PGothic" panose="020B0600070205080204" charset="-128"/>
              </a:defRPr>
            </a:lvl4pPr>
            <a:lvl5pPr marL="2057400" indent="-228600" algn="ctr">
              <a:defRPr sz="2400" b="1">
                <a:solidFill>
                  <a:schemeClr val="tx1"/>
                </a:solidFill>
                <a:latin typeface="Times" panose="02020603050405020304" pitchFamily="18" charset="0"/>
                <a:ea typeface="MS PGothic" panose="020B0600070205080204" charset="-128"/>
              </a:defRPr>
            </a:lvl5pPr>
            <a:lvl6pPr marL="2514600" indent="-228600" algn="ctr" eaLnBrk="0" fontAlgn="base" hangingPunct="0">
              <a:spcBef>
                <a:spcPct val="0"/>
              </a:spcBef>
              <a:spcAft>
                <a:spcPct val="0"/>
              </a:spcAft>
              <a:defRPr sz="2400" b="1">
                <a:solidFill>
                  <a:schemeClr val="tx1"/>
                </a:solidFill>
                <a:latin typeface="Times" panose="02020603050405020304" pitchFamily="18" charset="0"/>
                <a:ea typeface="MS PGothic" panose="020B0600070205080204" charset="-128"/>
              </a:defRPr>
            </a:lvl6pPr>
            <a:lvl7pPr marL="2971800" indent="-228600" algn="ctr" eaLnBrk="0" fontAlgn="base" hangingPunct="0">
              <a:spcBef>
                <a:spcPct val="0"/>
              </a:spcBef>
              <a:spcAft>
                <a:spcPct val="0"/>
              </a:spcAft>
              <a:defRPr sz="2400" b="1">
                <a:solidFill>
                  <a:schemeClr val="tx1"/>
                </a:solidFill>
                <a:latin typeface="Times" panose="02020603050405020304" pitchFamily="18" charset="0"/>
                <a:ea typeface="MS PGothic" panose="020B0600070205080204" charset="-128"/>
              </a:defRPr>
            </a:lvl7pPr>
            <a:lvl8pPr marL="3429000" indent="-228600" algn="ctr" eaLnBrk="0" fontAlgn="base" hangingPunct="0">
              <a:spcBef>
                <a:spcPct val="0"/>
              </a:spcBef>
              <a:spcAft>
                <a:spcPct val="0"/>
              </a:spcAft>
              <a:defRPr sz="2400" b="1">
                <a:solidFill>
                  <a:schemeClr val="tx1"/>
                </a:solidFill>
                <a:latin typeface="Times" panose="02020603050405020304" pitchFamily="18" charset="0"/>
                <a:ea typeface="MS PGothic" panose="020B0600070205080204" charset="-128"/>
              </a:defRPr>
            </a:lvl8pPr>
            <a:lvl9pPr marL="3886200" indent="-228600" algn="ctr" eaLnBrk="0" fontAlgn="base" hangingPunct="0">
              <a:spcBef>
                <a:spcPct val="0"/>
              </a:spcBef>
              <a:spcAft>
                <a:spcPct val="0"/>
              </a:spcAft>
              <a:defRPr sz="2400" b="1">
                <a:solidFill>
                  <a:schemeClr val="tx1"/>
                </a:solidFill>
                <a:latin typeface="Times" panose="02020603050405020304" pitchFamily="18" charset="0"/>
                <a:ea typeface="MS PGothic" panose="020B0600070205080204" charset="-128"/>
              </a:defRPr>
            </a:lvl9pPr>
          </a:lstStyle>
          <a:p>
            <a:pPr algn="l"/>
            <a:r>
              <a:rPr lang="en-US" altLang="zh-CN" sz="1600" dirty="0">
                <a:latin typeface="微软雅黑" panose="020B0503020204020204" charset="-122"/>
                <a:ea typeface="微软雅黑" panose="020B0503020204020204" charset="-122"/>
                <a:cs typeface="微软雅黑" panose="020B0503020204020204" charset="-122"/>
              </a:rPr>
              <a:t>2.  </a:t>
            </a:r>
            <a:r>
              <a:rPr lang="zh-CN" altLang="en-US" sz="1600" dirty="0">
                <a:latin typeface="微软雅黑" panose="020B0503020204020204" charset="-122"/>
                <a:ea typeface="微软雅黑" panose="020B0503020204020204" charset="-122"/>
                <a:cs typeface="微软雅黑" panose="020B0503020204020204" charset="-122"/>
              </a:rPr>
              <a:t>为什么要考取</a:t>
            </a:r>
            <a:r>
              <a:rPr lang="en-US" altLang="zh-CN" sz="1600" dirty="0">
                <a:latin typeface="微软雅黑" panose="020B0503020204020204" charset="-122"/>
                <a:ea typeface="微软雅黑" panose="020B0503020204020204" charset="-122"/>
                <a:cs typeface="微软雅黑" panose="020B0503020204020204" charset="-122"/>
              </a:rPr>
              <a:t>LMM</a:t>
            </a:r>
            <a:r>
              <a:rPr lang="zh-CN" altLang="en-US" sz="1600" dirty="0">
                <a:latin typeface="微软雅黑" panose="020B0503020204020204" charset="-122"/>
                <a:ea typeface="微软雅黑" panose="020B0503020204020204" charset="-122"/>
                <a:cs typeface="微软雅黑" panose="020B0503020204020204" charset="-122"/>
              </a:rPr>
              <a:t>世界记忆大师？</a:t>
            </a:r>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265430" y="2454276"/>
            <a:ext cx="5226050" cy="1198085"/>
          </a:xfrm>
          <a:prstGeom prst="rect">
            <a:avLst/>
          </a:prstGeom>
          <a:noFill/>
        </p:spPr>
        <p:txBody>
          <a:bodyPr wrap="square" rtlCol="0" anchor="t">
            <a:spAutoFit/>
          </a:bodyPr>
          <a:lstStyle/>
          <a:p>
            <a:pPr algn="l"/>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迈向成长为</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世界记忆大师</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的第一步。</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 </a:t>
            </a:r>
            <a:endParaRPr lang="en-US" altLang="zh-CN" sz="1435" dirty="0">
              <a:solidFill>
                <a:srgbClr val="000000"/>
              </a:solidFill>
              <a:latin typeface="微软雅黑" panose="020B0503020204020204" charset="-122"/>
              <a:ea typeface="微软雅黑" panose="020B0503020204020204" charset="-122"/>
              <a:cs typeface="微软雅黑" panose="020B0503020204020204" charset="-122"/>
            </a:endParaRPr>
          </a:p>
          <a:p>
            <a:pPr algn="l"/>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2</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未来成为</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最强大脑</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明星的第一步。</a:t>
            </a:r>
            <a:endParaRPr lang="zh-CN" altLang="en-US" sz="1435" dirty="0">
              <a:solidFill>
                <a:srgbClr val="000000"/>
              </a:solidFill>
              <a:latin typeface="微软雅黑" panose="020B0503020204020204" charset="-122"/>
              <a:ea typeface="微软雅黑" panose="020B0503020204020204" charset="-122"/>
              <a:cs typeface="微软雅黑" panose="020B0503020204020204" charset="-122"/>
            </a:endParaRPr>
          </a:p>
          <a:p>
            <a:pPr algn="l"/>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3</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锻炼大脑，记忆力更强、思维更敏锐。</a:t>
            </a:r>
            <a:endParaRPr lang="zh-CN" altLang="en-US" sz="1435" dirty="0">
              <a:solidFill>
                <a:srgbClr val="000000"/>
              </a:solidFill>
              <a:latin typeface="微软雅黑" panose="020B0503020204020204" charset="-122"/>
              <a:ea typeface="微软雅黑" panose="020B0503020204020204" charset="-122"/>
              <a:cs typeface="微软雅黑" panose="020B0503020204020204" charset="-122"/>
            </a:endParaRPr>
          </a:p>
          <a:p>
            <a:pPr algn="l"/>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4</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一技在身，打开更多的机会之门。</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 </a:t>
            </a:r>
            <a:endParaRPr lang="en-US" altLang="zh-CN" sz="1435" dirty="0">
              <a:solidFill>
                <a:srgbClr val="000000"/>
              </a:solidFill>
              <a:latin typeface="微软雅黑" panose="020B0503020204020204" charset="-122"/>
              <a:ea typeface="微软雅黑" panose="020B0503020204020204" charset="-122"/>
              <a:cs typeface="微软雅黑" panose="020B0503020204020204" charset="-122"/>
            </a:endParaRPr>
          </a:p>
          <a:p>
            <a:pPr algn="l"/>
            <a:r>
              <a:rPr lang="en-US" altLang="en-GB" sz="1435" dirty="0">
                <a:solidFill>
                  <a:srgbClr val="000000"/>
                </a:solidFill>
                <a:latin typeface="微软雅黑" panose="020B0503020204020204" charset="-122"/>
                <a:ea typeface="微软雅黑" panose="020B0503020204020204" charset="-122"/>
                <a:cs typeface="微软雅黑" panose="020B0503020204020204" charset="-122"/>
                <a:sym typeface="+mn-ea"/>
              </a:rPr>
              <a:t>5</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en-GB" sz="1435"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成绩得到大脑科学领域的世界级专家的认可。</a:t>
            </a:r>
            <a:endParaRPr lang="zh-CN" altLang="en-US" sz="1435">
              <a:latin typeface="微软雅黑" panose="020B0503020204020204" charset="-122"/>
              <a:ea typeface="微软雅黑" panose="020B0503020204020204" charset="-122"/>
              <a:cs typeface="微软雅黑" panose="020B0503020204020204" charset="-122"/>
            </a:endParaRPr>
          </a:p>
        </p:txBody>
      </p:sp>
      <p:sp>
        <p:nvSpPr>
          <p:cNvPr id="5" name="Text Box 7" descr="Stationery"/>
          <p:cNvSpPr txBox="1">
            <a:spLocks noChangeArrowheads="1"/>
          </p:cNvSpPr>
          <p:nvPr/>
        </p:nvSpPr>
        <p:spPr bwMode="auto">
          <a:xfrm>
            <a:off x="265431" y="4718051"/>
            <a:ext cx="39001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400" b="1">
                <a:solidFill>
                  <a:schemeClr val="tx1"/>
                </a:solidFill>
                <a:latin typeface="Times" panose="02020603050405020304" pitchFamily="18" charset="0"/>
                <a:ea typeface="MS PGothic" panose="020B0600070205080204" charset="-128"/>
              </a:defRPr>
            </a:lvl1pPr>
            <a:lvl2pPr marL="742950" indent="-285750" algn="ctr">
              <a:defRPr sz="2400" b="1">
                <a:solidFill>
                  <a:schemeClr val="tx1"/>
                </a:solidFill>
                <a:latin typeface="Times" panose="02020603050405020304" pitchFamily="18" charset="0"/>
                <a:ea typeface="MS PGothic" panose="020B0600070205080204" charset="-128"/>
              </a:defRPr>
            </a:lvl2pPr>
            <a:lvl3pPr marL="1143000" indent="-228600" algn="ctr">
              <a:defRPr sz="2400" b="1">
                <a:solidFill>
                  <a:schemeClr val="tx1"/>
                </a:solidFill>
                <a:latin typeface="Times" panose="02020603050405020304" pitchFamily="18" charset="0"/>
                <a:ea typeface="MS PGothic" panose="020B0600070205080204" charset="-128"/>
              </a:defRPr>
            </a:lvl3pPr>
            <a:lvl4pPr marL="1600200" indent="-228600" algn="ctr">
              <a:defRPr sz="2400" b="1">
                <a:solidFill>
                  <a:schemeClr val="tx1"/>
                </a:solidFill>
                <a:latin typeface="Times" panose="02020603050405020304" pitchFamily="18" charset="0"/>
                <a:ea typeface="MS PGothic" panose="020B0600070205080204" charset="-128"/>
              </a:defRPr>
            </a:lvl4pPr>
            <a:lvl5pPr marL="2057400" indent="-228600" algn="ctr">
              <a:defRPr sz="2400" b="1">
                <a:solidFill>
                  <a:schemeClr val="tx1"/>
                </a:solidFill>
                <a:latin typeface="Times" panose="02020603050405020304" pitchFamily="18" charset="0"/>
                <a:ea typeface="MS PGothic" panose="020B0600070205080204" charset="-128"/>
              </a:defRPr>
            </a:lvl5pPr>
            <a:lvl6pPr marL="2514600" indent="-228600" algn="ctr" eaLnBrk="0" fontAlgn="base" hangingPunct="0">
              <a:spcBef>
                <a:spcPct val="0"/>
              </a:spcBef>
              <a:spcAft>
                <a:spcPct val="0"/>
              </a:spcAft>
              <a:defRPr sz="2400" b="1">
                <a:solidFill>
                  <a:schemeClr val="tx1"/>
                </a:solidFill>
                <a:latin typeface="Times" panose="02020603050405020304" pitchFamily="18" charset="0"/>
                <a:ea typeface="MS PGothic" panose="020B0600070205080204" charset="-128"/>
              </a:defRPr>
            </a:lvl6pPr>
            <a:lvl7pPr marL="2971800" indent="-228600" algn="ctr" eaLnBrk="0" fontAlgn="base" hangingPunct="0">
              <a:spcBef>
                <a:spcPct val="0"/>
              </a:spcBef>
              <a:spcAft>
                <a:spcPct val="0"/>
              </a:spcAft>
              <a:defRPr sz="2400" b="1">
                <a:solidFill>
                  <a:schemeClr val="tx1"/>
                </a:solidFill>
                <a:latin typeface="Times" panose="02020603050405020304" pitchFamily="18" charset="0"/>
                <a:ea typeface="MS PGothic" panose="020B0600070205080204" charset="-128"/>
              </a:defRPr>
            </a:lvl7pPr>
            <a:lvl8pPr marL="3429000" indent="-228600" algn="ctr" eaLnBrk="0" fontAlgn="base" hangingPunct="0">
              <a:spcBef>
                <a:spcPct val="0"/>
              </a:spcBef>
              <a:spcAft>
                <a:spcPct val="0"/>
              </a:spcAft>
              <a:defRPr sz="2400" b="1">
                <a:solidFill>
                  <a:schemeClr val="tx1"/>
                </a:solidFill>
                <a:latin typeface="Times" panose="02020603050405020304" pitchFamily="18" charset="0"/>
                <a:ea typeface="MS PGothic" panose="020B0600070205080204" charset="-128"/>
              </a:defRPr>
            </a:lvl8pPr>
            <a:lvl9pPr marL="3886200" indent="-228600" algn="ctr" eaLnBrk="0" fontAlgn="base" hangingPunct="0">
              <a:spcBef>
                <a:spcPct val="0"/>
              </a:spcBef>
              <a:spcAft>
                <a:spcPct val="0"/>
              </a:spcAft>
              <a:defRPr sz="2400" b="1">
                <a:solidFill>
                  <a:schemeClr val="tx1"/>
                </a:solidFill>
                <a:latin typeface="Times" panose="02020603050405020304" pitchFamily="18" charset="0"/>
                <a:ea typeface="MS PGothic" panose="020B0600070205080204" charset="-128"/>
              </a:defRPr>
            </a:lvl9pPr>
          </a:lstStyle>
          <a:p>
            <a:pPr algn="l"/>
            <a:r>
              <a:rPr lang="en-US" altLang="zh-CN" sz="1600" dirty="0">
                <a:latin typeface="微软雅黑" panose="020B0503020204020204" charset="-122"/>
                <a:ea typeface="微软雅黑" panose="020B0503020204020204" charset="-122"/>
                <a:cs typeface="微软雅黑" panose="020B0503020204020204" charset="-122"/>
              </a:rPr>
              <a:t>3.  LMM</a:t>
            </a:r>
            <a:r>
              <a:rPr lang="zh-CN" altLang="en-US" sz="1600" dirty="0">
                <a:latin typeface="微软雅黑" panose="020B0503020204020204" charset="-122"/>
                <a:ea typeface="微软雅黑" panose="020B0503020204020204" charset="-122"/>
                <a:cs typeface="微软雅黑" panose="020B0503020204020204" charset="-122"/>
              </a:rPr>
              <a:t>世界记忆大师的考级步骤？</a:t>
            </a:r>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245748" y="5240021"/>
            <a:ext cx="8651875" cy="976934"/>
          </a:xfrm>
          <a:prstGeom prst="rect">
            <a:avLst/>
          </a:prstGeom>
          <a:noFill/>
        </p:spPr>
        <p:txBody>
          <a:bodyPr wrap="square" rtlCol="0" anchor="t">
            <a:spAutoFit/>
          </a:bodyPr>
          <a:lstStyle/>
          <a:p>
            <a:pPr algn="l"/>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找到专业教练，认真训练</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LMM</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考级</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10</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大项目，合理设定自己的考级目标。</a:t>
            </a:r>
            <a:endParaRPr lang="zh-CN" altLang="en-US" sz="1435" dirty="0">
              <a:solidFill>
                <a:srgbClr val="000000"/>
              </a:solidFill>
              <a:latin typeface="微软雅黑" panose="020B0503020204020204" charset="-122"/>
              <a:ea typeface="微软雅黑" panose="020B0503020204020204" charset="-122"/>
              <a:cs typeface="微软雅黑" panose="020B0503020204020204" charset="-122"/>
            </a:endParaRPr>
          </a:p>
          <a:p>
            <a:pPr algn="l"/>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2</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找到自己所在区域最近的</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WMSC</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记忆俱乐部，了解相关细则，报名参加由认证裁判组织的</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LMM1-10</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级水平考试。</a:t>
            </a:r>
            <a:endParaRPr lang="zh-CN" altLang="en-US" sz="1435" dirty="0">
              <a:solidFill>
                <a:srgbClr val="000000"/>
              </a:solidFill>
              <a:latin typeface="微软雅黑" panose="020B0503020204020204" charset="-122"/>
              <a:ea typeface="微软雅黑" panose="020B0503020204020204" charset="-122"/>
              <a:cs typeface="微软雅黑" panose="020B0503020204020204" charset="-122"/>
            </a:endParaRPr>
          </a:p>
          <a:p>
            <a:pPr algn="l"/>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3</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水平达标，获得由</a:t>
            </a:r>
            <a:r>
              <a:rPr lang="en-US" altLang="zh-CN" sz="1435" dirty="0">
                <a:solidFill>
                  <a:srgbClr val="000000"/>
                </a:solidFill>
                <a:latin typeface="微软雅黑" panose="020B0503020204020204" charset="-122"/>
                <a:ea typeface="微软雅黑" panose="020B0503020204020204" charset="-122"/>
                <a:cs typeface="微软雅黑" panose="020B0503020204020204" charset="-122"/>
                <a:sym typeface="+mn-ea"/>
              </a:rPr>
              <a:t>WMSC</a:t>
            </a:r>
            <a:r>
              <a:rPr lang="zh-CN" altLang="en-US" sz="1435" dirty="0">
                <a:solidFill>
                  <a:srgbClr val="000000"/>
                </a:solidFill>
                <a:latin typeface="微软雅黑" panose="020B0503020204020204" charset="-122"/>
                <a:ea typeface="微软雅黑" panose="020B0503020204020204" charset="-122"/>
                <a:cs typeface="微软雅黑" panose="020B0503020204020204" charset="-122"/>
                <a:sym typeface="+mn-ea"/>
              </a:rPr>
              <a:t>颁发的级别认证书。</a:t>
            </a:r>
            <a:endParaRPr lang="zh-CN" altLang="en-US" sz="1435">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6146164" y="4718053"/>
            <a:ext cx="3888740" cy="507447"/>
          </a:xfrm>
          <a:prstGeom prst="rect">
            <a:avLst/>
          </a:prstGeom>
          <a:noFill/>
        </p:spPr>
        <p:txBody>
          <a:bodyPr wrap="square" rtlCol="0" anchor="t">
            <a:spAutoFit/>
          </a:bodyPr>
          <a:lstStyle/>
          <a:p>
            <a:pPr defTabSz="685165">
              <a:defRPr/>
            </a:pPr>
            <a:r>
              <a:rPr lang="zh-CN" altLang="en-US" sz="900" b="1" dirty="0">
                <a:latin typeface="微软雅黑" panose="020B0503020204020204" charset="-122"/>
                <a:ea typeface="微软雅黑" panose="020B0503020204020204" charset="-122"/>
                <a:cs typeface="微软雅黑" panose="020B0503020204020204" charset="-122"/>
                <a:sym typeface="+mn-ea"/>
              </a:rPr>
              <a:t>证书查询网站</a:t>
            </a:r>
            <a:r>
              <a:rPr lang="en-US" altLang="zh-CN" sz="900" b="1" dirty="0">
                <a:latin typeface="微软雅黑" panose="020B0503020204020204" charset="-122"/>
                <a:ea typeface="微软雅黑" panose="020B0503020204020204" charset="-122"/>
                <a:cs typeface="微软雅黑" panose="020B0503020204020204" charset="-122"/>
                <a:sym typeface="+mn-ea"/>
              </a:rPr>
              <a:t>:</a:t>
            </a:r>
            <a:endParaRPr lang="zh-CN" altLang="en-US" sz="9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defTabSz="685165">
              <a:defRPr/>
            </a:pPr>
            <a:r>
              <a:rPr lang="zh-CN" altLang="en-US" sz="900" b="1" dirty="0">
                <a:solidFill>
                  <a:srgbClr val="FF0000"/>
                </a:solidFill>
                <a:latin typeface="微软雅黑" panose="020B0503020204020204" charset="-122"/>
                <a:ea typeface="微软雅黑" panose="020B0503020204020204" charset="-122"/>
                <a:cs typeface="微软雅黑" panose="020B0503020204020204" charset="-122"/>
                <a:sym typeface="+mn-ea"/>
              </a:rPr>
              <a:t>世界记忆锦标赛英文官网：</a:t>
            </a:r>
            <a:r>
              <a:rPr lang="en-US" altLang="zh-CN" sz="900" b="1" dirty="0">
                <a:solidFill>
                  <a:srgbClr val="FF0000"/>
                </a:solidFill>
                <a:latin typeface="微软雅黑" panose="020B0503020204020204" charset="-122"/>
                <a:ea typeface="微软雅黑" panose="020B0503020204020204" charset="-122"/>
                <a:cs typeface="微软雅黑" panose="020B0503020204020204" charset="-122"/>
                <a:sym typeface="+mn-ea"/>
              </a:rPr>
              <a:t>www.worldmemorychampionships.com</a:t>
            </a:r>
            <a:endParaRPr lang="en-US" altLang="zh-CN" sz="9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defTabSz="685165">
              <a:defRPr/>
            </a:pPr>
            <a:r>
              <a:rPr lang="zh-CN" altLang="en-US" sz="900" b="1" dirty="0">
                <a:solidFill>
                  <a:srgbClr val="FF0000"/>
                </a:solidFill>
                <a:latin typeface="微软雅黑" panose="020B0503020204020204" charset="-122"/>
                <a:ea typeface="微软雅黑" panose="020B0503020204020204" charset="-122"/>
                <a:cs typeface="微软雅黑" panose="020B0503020204020204" charset="-122"/>
                <a:sym typeface="+mn-ea"/>
              </a:rPr>
              <a:t>世界记忆锦标赛中文官网：</a:t>
            </a:r>
            <a:r>
              <a:rPr lang="en-US" altLang="zh-CN" sz="900" b="1" dirty="0">
                <a:solidFill>
                  <a:srgbClr val="FF0000"/>
                </a:solidFill>
                <a:latin typeface="微软雅黑" panose="020B0503020204020204" charset="-122"/>
                <a:ea typeface="微软雅黑" panose="020B0503020204020204" charset="-122"/>
                <a:cs typeface="微软雅黑" panose="020B0503020204020204" charset="-122"/>
                <a:sym typeface="+mn-ea"/>
              </a:rPr>
              <a:t>www.wmc-china.com</a:t>
            </a:r>
            <a:endParaRPr lang="en-US" altLang="zh-CN" sz="9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20" name="图片 19" descr="{C2F1A68E-19F6-553E-7DB9-DDEC08E3B922}"/>
          <p:cNvPicPr>
            <a:picLocks noChangeAspect="1"/>
          </p:cNvPicPr>
          <p:nvPr/>
        </p:nvPicPr>
        <p:blipFill>
          <a:blip r:embed="rId1"/>
          <a:stretch>
            <a:fillRect/>
          </a:stretch>
        </p:blipFill>
        <p:spPr>
          <a:xfrm>
            <a:off x="6148706" y="1925956"/>
            <a:ext cx="3886201" cy="2707640"/>
          </a:xfrm>
          <a:prstGeom prst="rect">
            <a:avLst/>
          </a:prstGeom>
        </p:spPr>
      </p:pic>
      <p:sp>
        <p:nvSpPr>
          <p:cNvPr id="10" name="矩形 9"/>
          <p:cNvSpPr/>
          <p:nvPr/>
        </p:nvSpPr>
        <p:spPr>
          <a:xfrm>
            <a:off x="637616" y="316602"/>
            <a:ext cx="2031325"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考级认证体系</a:t>
            </a:r>
            <a:endParaRPr lang="zh-CN" altLang="en-US" sz="2400" b="1">
              <a:latin typeface="微软雅黑" panose="020B0503020204020204" charset="-122"/>
              <a:ea typeface="微软雅黑" panose="020B0503020204020204" charset="-122"/>
              <a:sym typeface="+mn-ea"/>
            </a:endParaRPr>
          </a:p>
        </p:txBody>
      </p:sp>
      <p:sp>
        <p:nvSpPr>
          <p:cNvPr id="3" name="文本框 2"/>
          <p:cNvSpPr txBox="1"/>
          <p:nvPr/>
        </p:nvSpPr>
        <p:spPr>
          <a:xfrm>
            <a:off x="655956" y="769624"/>
            <a:ext cx="3501390" cy="277127"/>
          </a:xfrm>
          <a:prstGeom prst="rect">
            <a:avLst/>
          </a:prstGeom>
          <a:noFill/>
        </p:spPr>
        <p:txBody>
          <a:bodyPr wrap="square" rtlCol="0" anchor="t">
            <a:spAutoFit/>
          </a:bodyPr>
          <a:lstStyle/>
          <a:p>
            <a:r>
              <a:rPr lang="zh-CN" altLang="en-US" sz="1200">
                <a:latin typeface="微软雅黑" panose="020B0503020204020204" charset="-122"/>
                <a:ea typeface="微软雅黑" panose="020B0503020204020204" charset="-122"/>
                <a:cs typeface="+mj-lt"/>
              </a:rPr>
              <a:t>Examination Certification System</a:t>
            </a:r>
            <a:endParaRPr lang="zh-CN" altLang="en-US" sz="1200">
              <a:latin typeface="微软雅黑" panose="020B0503020204020204" charset="-122"/>
              <a:ea typeface="微软雅黑" panose="020B0503020204020204" charset="-122"/>
              <a:cs typeface="+mj-lt"/>
            </a:endParaRPr>
          </a:p>
        </p:txBody>
      </p:sp>
      <p:pic>
        <p:nvPicPr>
          <p:cNvPr id="13" name="图片 12"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353689" y="2262508"/>
            <a:ext cx="5342255" cy="3062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35"/>
          </a:p>
        </p:txBody>
      </p:sp>
      <p:pic>
        <p:nvPicPr>
          <p:cNvPr id="11" name="图片 10" descr="t01ebdee545d4c2c415"/>
          <p:cNvPicPr>
            <a:picLocks noChangeAspect="1"/>
          </p:cNvPicPr>
          <p:nvPr/>
        </p:nvPicPr>
        <p:blipFill>
          <a:blip r:embed="rId1"/>
          <a:srcRect t="4548" b="20319"/>
          <a:stretch>
            <a:fillRect/>
          </a:stretch>
        </p:blipFill>
        <p:spPr>
          <a:xfrm>
            <a:off x="-12064" y="2262505"/>
            <a:ext cx="5365749" cy="3061970"/>
          </a:xfrm>
          <a:prstGeom prst="rect">
            <a:avLst/>
          </a:prstGeom>
        </p:spPr>
      </p:pic>
      <p:sp>
        <p:nvSpPr>
          <p:cNvPr id="12" name="文本框 11"/>
          <p:cNvSpPr txBox="1"/>
          <p:nvPr/>
        </p:nvSpPr>
        <p:spPr>
          <a:xfrm>
            <a:off x="5291459" y="3192148"/>
            <a:ext cx="5466715" cy="1015663"/>
          </a:xfrm>
          <a:prstGeom prst="rect">
            <a:avLst/>
          </a:prstGeom>
          <a:noFill/>
        </p:spPr>
        <p:txBody>
          <a:bodyPr wrap="square" rtlCol="0">
            <a:spAutoFit/>
          </a:bodyPr>
          <a:lstStyle/>
          <a:p>
            <a:r>
              <a:rPr lang="en-US" altLang="zh-CN" sz="1000">
                <a:solidFill>
                  <a:schemeClr val="bg1"/>
                </a:solidFill>
                <a:latin typeface="微软雅黑" panose="020B0503020204020204" charset="-122"/>
                <a:ea typeface="微软雅黑" panose="020B0503020204020204" charset="-122"/>
                <a:cs typeface="微软雅黑" panose="020B0503020204020204" charset="-122"/>
              </a:rPr>
              <a:t>      </a:t>
            </a:r>
            <a:r>
              <a:rPr lang="en-US" sz="1000">
                <a:solidFill>
                  <a:schemeClr val="bg1"/>
                </a:solidFill>
                <a:latin typeface="微软雅黑" panose="020B0503020204020204" charset="-122"/>
                <a:ea typeface="微软雅黑" panose="020B0503020204020204" charset="-122"/>
                <a:cs typeface="微软雅黑" panose="020B0503020204020204" charset="-122"/>
              </a:rPr>
              <a:t>2014</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年</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6</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月</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9</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日，国家主席习近平在中国科学院第十七次院士大会、中国工程院第十二次院士大会上提出：</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a:p>
            <a:endParaRPr lang="en-US" altLang="zh-CN" sz="1000">
              <a:solidFill>
                <a:schemeClr val="bg1"/>
              </a:solidFill>
              <a:latin typeface="微软雅黑" panose="020B0503020204020204" charset="-122"/>
              <a:ea typeface="微软雅黑" panose="020B0503020204020204" charset="-122"/>
              <a:cs typeface="微软雅黑" panose="020B0503020204020204" charset="-122"/>
              <a:sym typeface="+mn-ea"/>
            </a:endParaRPr>
          </a:p>
          <a:p>
            <a:r>
              <a:rPr lang="en-US" altLang="zh-CN" sz="1000">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我们要坚持有所为有所不为，在航空发动机、量子通信、智能制造和机器人、深空深海</a:t>
            </a:r>
            <a:endPar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endParaRPr>
          </a:p>
          <a:p>
            <a:endPar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endParaRPr>
          </a:p>
          <a:p>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探测、重点新材料、</a:t>
            </a:r>
            <a:r>
              <a:rPr lang="zh-CN" altLang="en-US" sz="1000">
                <a:solidFill>
                  <a:srgbClr val="FF0000"/>
                </a:solidFill>
                <a:latin typeface="微软雅黑" panose="020B0503020204020204" charset="-122"/>
                <a:ea typeface="微软雅黑" panose="020B0503020204020204" charset="-122"/>
                <a:cs typeface="微软雅黑" panose="020B0503020204020204" charset="-122"/>
                <a:sym typeface="+mn-ea"/>
              </a:rPr>
              <a:t>脑科学</a:t>
            </a:r>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、健康保障等领域</a:t>
            </a:r>
            <a:r>
              <a:rPr lang="zh-CN" altLang="en-US" sz="1000">
                <a:solidFill>
                  <a:srgbClr val="FF0000"/>
                </a:solidFill>
                <a:latin typeface="微软雅黑" panose="020B0503020204020204" charset="-122"/>
                <a:ea typeface="微软雅黑" panose="020B0503020204020204" charset="-122"/>
                <a:cs typeface="微软雅黑" panose="020B0503020204020204" charset="-122"/>
                <a:sym typeface="+mn-ea"/>
              </a:rPr>
              <a:t>再部署一批体现国家战略意图的重大科技项目</a:t>
            </a:r>
            <a:r>
              <a:rPr lang="en-US" altLang="zh-CN" sz="100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rPr>
              <a:t>。</a:t>
            </a:r>
            <a:endParaRPr lang="zh-CN" altLang="en-US" sz="100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nvSpPr>
        <p:spPr>
          <a:xfrm>
            <a:off x="532838" y="286533"/>
            <a:ext cx="3262432"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中国开启脑力开发序幕</a:t>
            </a:r>
            <a:endParaRPr lang="zh-CN" altLang="en-US" sz="2400" b="1">
              <a:latin typeface="微软雅黑" panose="020B0503020204020204" charset="-122"/>
              <a:ea typeface="微软雅黑" panose="020B0503020204020204" charset="-122"/>
              <a:sym typeface="+mn-ea"/>
            </a:endParaRPr>
          </a:p>
        </p:txBody>
      </p:sp>
      <p:sp>
        <p:nvSpPr>
          <p:cNvPr id="6" name="矩形 5"/>
          <p:cNvSpPr/>
          <p:nvPr/>
        </p:nvSpPr>
        <p:spPr>
          <a:xfrm>
            <a:off x="563321" y="731689"/>
            <a:ext cx="3347455"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China starts mental development prologue</a:t>
            </a:r>
            <a:endParaRPr lang="en-US" altLang="zh-CN" sz="1200">
              <a:latin typeface="微软雅黑" panose="020B0503020204020204" charset="-122"/>
              <a:ea typeface="微软雅黑" panose="020B0503020204020204" charset="-122"/>
            </a:endParaRPr>
          </a:p>
        </p:txBody>
      </p:sp>
      <p:pic>
        <p:nvPicPr>
          <p:cNvPr id="13" name="图片 12"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p:nvPr/>
        </p:nvGraphicFramePr>
        <p:xfrm>
          <a:off x="1692913" y="1776733"/>
          <a:ext cx="7305675" cy="3759512"/>
        </p:xfrm>
        <a:graphic>
          <a:graphicData uri="http://schemas.openxmlformats.org/drawingml/2006/table">
            <a:tbl>
              <a:tblPr firstRow="1" bandRow="1">
                <a:tableStyleId>{5C22544A-7EE6-4342-B048-85BDC9FD1C3A}</a:tableStyleId>
              </a:tblPr>
              <a:tblGrid>
                <a:gridCol w="1043668"/>
                <a:gridCol w="521834"/>
                <a:gridCol w="521834"/>
                <a:gridCol w="521834"/>
                <a:gridCol w="521834"/>
                <a:gridCol w="521834"/>
                <a:gridCol w="521833"/>
                <a:gridCol w="521834"/>
                <a:gridCol w="521834"/>
                <a:gridCol w="521834"/>
                <a:gridCol w="521834"/>
                <a:gridCol w="1043668"/>
              </a:tblGrid>
              <a:tr h="481330">
                <a:tc gridSpan="12">
                  <a:txBody>
                    <a:bodyPr/>
                    <a:lstStyle/>
                    <a:p>
                      <a:pPr algn="ctr">
                        <a:lnSpc>
                          <a:spcPct val="110000"/>
                        </a:lnSpc>
                        <a:buNone/>
                      </a:pPr>
                      <a:r>
                        <a:rPr lang="en-US" altLang="zh-CN" sz="2400">
                          <a:latin typeface="微软雅黑" panose="020B0503020204020204" charset="-122"/>
                          <a:ea typeface="微软雅黑" panose="020B0503020204020204" charset="-122"/>
                          <a:cs typeface="微软雅黑" panose="020B0503020204020204" charset="-122"/>
                        </a:rPr>
                        <a:t>LMM</a:t>
                      </a:r>
                      <a:r>
                        <a:rPr lang="zh-CN" altLang="en-US" sz="2400">
                          <a:latin typeface="微软雅黑" panose="020B0503020204020204" charset="-122"/>
                          <a:ea typeface="微软雅黑" panose="020B0503020204020204" charset="-122"/>
                          <a:cs typeface="微软雅黑" panose="020B0503020204020204" charset="-122"/>
                        </a:rPr>
                        <a:t>世界记忆大师水平认证考试标准</a:t>
                      </a:r>
                      <a:endParaRPr lang="zh-CN" altLang="en-US" sz="2400">
                        <a:latin typeface="微软雅黑" panose="020B0503020204020204" charset="-122"/>
                        <a:ea typeface="微软雅黑" panose="020B0503020204020204" charset="-122"/>
                        <a:cs typeface="微软雅黑" panose="020B0503020204020204" charset="-122"/>
                      </a:endParaRPr>
                    </a:p>
                  </a:txBody>
                  <a:tcPr/>
                </a:tc>
                <a:tc hMerge="1">
                  <a:tcPr/>
                </a:tc>
                <a:tc hMerge="1">
                  <a:tcPr/>
                </a:tc>
                <a:tc hMerge="1">
                  <a:tcPr/>
                </a:tc>
                <a:tc hMerge="1">
                  <a:tcPr/>
                </a:tc>
                <a:tc hMerge="1">
                  <a:tcPr/>
                </a:tc>
                <a:tc hMerge="1">
                  <a:tcPr/>
                </a:tc>
                <a:tc hMerge="1">
                  <a:tcPr/>
                </a:tc>
                <a:tc hMerge="1">
                  <a:tcPr/>
                </a:tc>
                <a:tc hMerge="1">
                  <a:tcPr/>
                </a:tc>
                <a:tc hMerge="1">
                  <a:tcPr/>
                </a:tc>
                <a:tc hMerge="1">
                  <a:tcPr/>
                </a:tc>
              </a:tr>
              <a:tr h="381000">
                <a:tc rowSpan="2">
                  <a:txBody>
                    <a:bodyPr/>
                    <a:lstStyle/>
                    <a:p>
                      <a:pPr algn="ctr">
                        <a:buNone/>
                      </a:pPr>
                      <a:endParaRPr lang="zh-CN" altLang="en-US" sz="900">
                        <a:latin typeface="微软雅黑" panose="020B0503020204020204" charset="-122"/>
                        <a:ea typeface="微软雅黑" panose="020B0503020204020204" charset="-122"/>
                      </a:endParaRPr>
                    </a:p>
                    <a:p>
                      <a:pPr algn="ctr">
                        <a:buNone/>
                      </a:pPr>
                      <a:r>
                        <a:rPr lang="zh-CN" altLang="en-US" sz="900">
                          <a:latin typeface="微软雅黑" panose="020B0503020204020204" charset="-122"/>
                          <a:ea typeface="微软雅黑" panose="020B0503020204020204" charset="-122"/>
                        </a:rPr>
                        <a:t>考试项目</a:t>
                      </a:r>
                      <a:endParaRPr lang="zh-CN" altLang="en-US" sz="900">
                        <a:latin typeface="微软雅黑" panose="020B0503020204020204" charset="-122"/>
                        <a:ea typeface="微软雅黑" panose="020B0503020204020204" charset="-122"/>
                      </a:endParaRPr>
                    </a:p>
                  </a:txBody>
                  <a:tcPr/>
                </a:tc>
                <a:tc gridSpan="10">
                  <a:txBody>
                    <a:bodyPr/>
                    <a:lstStyle/>
                    <a:p>
                      <a:pPr algn="ctr">
                        <a:lnSpc>
                          <a:spcPct val="160000"/>
                        </a:lnSpc>
                        <a:buNone/>
                      </a:pPr>
                      <a:r>
                        <a:rPr lang="zh-CN" altLang="en-US" sz="900">
                          <a:latin typeface="微软雅黑" panose="020B0503020204020204" charset="-122"/>
                          <a:ea typeface="微软雅黑" panose="020B0503020204020204" charset="-122"/>
                        </a:rPr>
                        <a:t>水平等级</a:t>
                      </a:r>
                      <a:endParaRPr lang="zh-CN" altLang="en-US" sz="900">
                        <a:latin typeface="微软雅黑" panose="020B0503020204020204" charset="-122"/>
                        <a:ea typeface="微软雅黑" panose="020B0503020204020204" charset="-122"/>
                      </a:endParaRPr>
                    </a:p>
                  </a:txBody>
                  <a:tcPr/>
                </a:tc>
                <a:tc hMerge="1">
                  <a:tcPr/>
                </a:tc>
                <a:tc hMerge="1">
                  <a:tcPr/>
                </a:tc>
                <a:tc hMerge="1">
                  <a:tcPr/>
                </a:tc>
                <a:tc hMerge="1">
                  <a:tcPr/>
                </a:tc>
                <a:tc hMerge="1">
                  <a:tcPr/>
                </a:tc>
                <a:tc hMerge="1">
                  <a:tcPr/>
                </a:tc>
                <a:tc hMerge="1">
                  <a:tcPr/>
                </a:tc>
                <a:tc hMerge="1">
                  <a:tcPr/>
                </a:tc>
                <a:tc hMerge="1">
                  <a:tcPr/>
                </a:tc>
                <a:tc>
                  <a:txBody>
                    <a:bodyPr/>
                    <a:lstStyle/>
                    <a:p>
                      <a:pPr algn="ctr">
                        <a:lnSpc>
                          <a:spcPct val="160000"/>
                        </a:lnSpc>
                        <a:buNone/>
                      </a:pPr>
                      <a:r>
                        <a:rPr lang="zh-CN" altLang="en-US" sz="900">
                          <a:latin typeface="微软雅黑" panose="020B0503020204020204" charset="-122"/>
                          <a:ea typeface="微软雅黑" panose="020B0503020204020204" charset="-122"/>
                        </a:rPr>
                        <a:t>备注</a:t>
                      </a:r>
                      <a:endParaRPr lang="zh-CN" altLang="en-US" sz="900">
                        <a:latin typeface="微软雅黑" panose="020B0503020204020204" charset="-122"/>
                        <a:ea typeface="微软雅黑" panose="020B0503020204020204" charset="-122"/>
                      </a:endParaRPr>
                    </a:p>
                  </a:txBody>
                  <a:tcPr/>
                </a:tc>
              </a:tr>
              <a:tr h="249052">
                <a:tc vMerge="1">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rPr>
                        <a:t>1</a:t>
                      </a:r>
                      <a:r>
                        <a:rPr lang="zh-CN" altLang="en-US" sz="900">
                          <a:latin typeface="微软雅黑" panose="020B0503020204020204" charset="-122"/>
                          <a:ea typeface="微软雅黑" panose="020B0503020204020204" charset="-122"/>
                          <a:cs typeface="微软雅黑" panose="020B0503020204020204" charset="-122"/>
                        </a:rPr>
                        <a:t>级</a:t>
                      </a:r>
                      <a:endParaRPr lang="zh-CN" altLang="en-US" sz="900">
                        <a:latin typeface="微软雅黑" panose="020B0503020204020204" charset="-122"/>
                        <a:ea typeface="微软雅黑" panose="020B0503020204020204" charset="-122"/>
                        <a:cs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sym typeface="+mn-ea"/>
                        </a:rPr>
                        <a:t>2</a:t>
                      </a:r>
                      <a:r>
                        <a:rPr lang="zh-CN" altLang="en-US" sz="900">
                          <a:latin typeface="微软雅黑" panose="020B0503020204020204" charset="-122"/>
                          <a:ea typeface="微软雅黑" panose="020B0503020204020204" charset="-122"/>
                          <a:cs typeface="微软雅黑" panose="020B0503020204020204" charset="-122"/>
                          <a:sym typeface="+mn-ea"/>
                        </a:rPr>
                        <a:t>级</a:t>
                      </a:r>
                      <a:endParaRPr lang="zh-CN" altLang="en-US" sz="900">
                        <a:latin typeface="微软雅黑" panose="020B0503020204020204" charset="-122"/>
                        <a:ea typeface="微软雅黑" panose="020B0503020204020204" charset="-122"/>
                        <a:cs typeface="微软雅黑" panose="020B0503020204020204" charset="-122"/>
                        <a:sym typeface="+mn-ea"/>
                      </a:endParaRPr>
                    </a:p>
                  </a:txBody>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sym typeface="+mn-ea"/>
                        </a:rPr>
                        <a:t>3</a:t>
                      </a:r>
                      <a:r>
                        <a:rPr lang="zh-CN" altLang="en-US" sz="900">
                          <a:latin typeface="微软雅黑" panose="020B0503020204020204" charset="-122"/>
                          <a:ea typeface="微软雅黑" panose="020B0503020204020204" charset="-122"/>
                          <a:cs typeface="微软雅黑" panose="020B0503020204020204" charset="-122"/>
                          <a:sym typeface="+mn-ea"/>
                        </a:rPr>
                        <a:t>级</a:t>
                      </a:r>
                      <a:endParaRPr lang="zh-CN" altLang="en-US" sz="900">
                        <a:latin typeface="微软雅黑" panose="020B0503020204020204" charset="-122"/>
                        <a:ea typeface="微软雅黑" panose="020B0503020204020204" charset="-122"/>
                        <a:cs typeface="微软雅黑" panose="020B0503020204020204" charset="-122"/>
                        <a:sym typeface="+mn-ea"/>
                      </a:endParaRPr>
                    </a:p>
                  </a:txBody>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sym typeface="+mn-ea"/>
                        </a:rPr>
                        <a:t>4</a:t>
                      </a:r>
                      <a:r>
                        <a:rPr lang="zh-CN" altLang="en-US" sz="900">
                          <a:latin typeface="微软雅黑" panose="020B0503020204020204" charset="-122"/>
                          <a:ea typeface="微软雅黑" panose="020B0503020204020204" charset="-122"/>
                          <a:cs typeface="微软雅黑" panose="020B0503020204020204" charset="-122"/>
                          <a:sym typeface="+mn-ea"/>
                        </a:rPr>
                        <a:t>级</a:t>
                      </a:r>
                      <a:endParaRPr lang="zh-CN" altLang="en-US" sz="900">
                        <a:latin typeface="微软雅黑" panose="020B0503020204020204" charset="-122"/>
                        <a:ea typeface="微软雅黑" panose="020B0503020204020204" charset="-122"/>
                        <a:cs typeface="微软雅黑" panose="020B0503020204020204" charset="-122"/>
                        <a:sym typeface="+mn-ea"/>
                      </a:endParaRPr>
                    </a:p>
                  </a:txBody>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sym typeface="+mn-ea"/>
                        </a:rPr>
                        <a:t>5</a:t>
                      </a:r>
                      <a:r>
                        <a:rPr lang="zh-CN" altLang="en-US" sz="900">
                          <a:latin typeface="微软雅黑" panose="020B0503020204020204" charset="-122"/>
                          <a:ea typeface="微软雅黑" panose="020B0503020204020204" charset="-122"/>
                          <a:cs typeface="微软雅黑" panose="020B0503020204020204" charset="-122"/>
                          <a:sym typeface="+mn-ea"/>
                        </a:rPr>
                        <a:t>级</a:t>
                      </a:r>
                      <a:endParaRPr lang="zh-CN" altLang="en-US" sz="900">
                        <a:latin typeface="微软雅黑" panose="020B0503020204020204" charset="-122"/>
                        <a:ea typeface="微软雅黑" panose="020B0503020204020204" charset="-122"/>
                        <a:cs typeface="微软雅黑" panose="020B0503020204020204" charset="-122"/>
                        <a:sym typeface="+mn-ea"/>
                      </a:endParaRPr>
                    </a:p>
                  </a:txBody>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sym typeface="+mn-ea"/>
                        </a:rPr>
                        <a:t>6</a:t>
                      </a:r>
                      <a:r>
                        <a:rPr lang="zh-CN" altLang="en-US" sz="900">
                          <a:latin typeface="微软雅黑" panose="020B0503020204020204" charset="-122"/>
                          <a:ea typeface="微软雅黑" panose="020B0503020204020204" charset="-122"/>
                          <a:cs typeface="微软雅黑" panose="020B0503020204020204" charset="-122"/>
                          <a:sym typeface="+mn-ea"/>
                        </a:rPr>
                        <a:t>级</a:t>
                      </a:r>
                      <a:endParaRPr lang="zh-CN" altLang="en-US" sz="900">
                        <a:latin typeface="微软雅黑" panose="020B0503020204020204" charset="-122"/>
                        <a:ea typeface="微软雅黑" panose="020B0503020204020204" charset="-122"/>
                        <a:cs typeface="微软雅黑" panose="020B0503020204020204" charset="-122"/>
                        <a:sym typeface="+mn-ea"/>
                      </a:endParaRPr>
                    </a:p>
                  </a:txBody>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sym typeface="+mn-ea"/>
                        </a:rPr>
                        <a:t>7</a:t>
                      </a:r>
                      <a:r>
                        <a:rPr lang="zh-CN" altLang="en-US" sz="900">
                          <a:latin typeface="微软雅黑" panose="020B0503020204020204" charset="-122"/>
                          <a:ea typeface="微软雅黑" panose="020B0503020204020204" charset="-122"/>
                          <a:cs typeface="微软雅黑" panose="020B0503020204020204" charset="-122"/>
                          <a:sym typeface="+mn-ea"/>
                        </a:rPr>
                        <a:t>级</a:t>
                      </a:r>
                      <a:endParaRPr lang="zh-CN" altLang="en-US" sz="900">
                        <a:latin typeface="微软雅黑" panose="020B0503020204020204" charset="-122"/>
                        <a:ea typeface="微软雅黑" panose="020B0503020204020204" charset="-122"/>
                        <a:cs typeface="微软雅黑" panose="020B0503020204020204" charset="-122"/>
                        <a:sym typeface="+mn-ea"/>
                      </a:endParaRPr>
                    </a:p>
                  </a:txBody>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sym typeface="+mn-ea"/>
                        </a:rPr>
                        <a:t>8</a:t>
                      </a:r>
                      <a:r>
                        <a:rPr lang="zh-CN" altLang="en-US" sz="900">
                          <a:latin typeface="微软雅黑" panose="020B0503020204020204" charset="-122"/>
                          <a:ea typeface="微软雅黑" panose="020B0503020204020204" charset="-122"/>
                          <a:cs typeface="微软雅黑" panose="020B0503020204020204" charset="-122"/>
                          <a:sym typeface="+mn-ea"/>
                        </a:rPr>
                        <a:t>级</a:t>
                      </a:r>
                      <a:endParaRPr lang="zh-CN" altLang="en-US" sz="900">
                        <a:latin typeface="微软雅黑" panose="020B0503020204020204" charset="-122"/>
                        <a:ea typeface="微软雅黑" panose="020B0503020204020204" charset="-122"/>
                        <a:cs typeface="微软雅黑" panose="020B0503020204020204" charset="-122"/>
                        <a:sym typeface="+mn-ea"/>
                      </a:endParaRPr>
                    </a:p>
                  </a:txBody>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sym typeface="+mn-ea"/>
                        </a:rPr>
                        <a:t>9</a:t>
                      </a:r>
                      <a:r>
                        <a:rPr lang="zh-CN" altLang="en-US" sz="900">
                          <a:latin typeface="微软雅黑" panose="020B0503020204020204" charset="-122"/>
                          <a:ea typeface="微软雅黑" panose="020B0503020204020204" charset="-122"/>
                          <a:cs typeface="微软雅黑" panose="020B0503020204020204" charset="-122"/>
                          <a:sym typeface="+mn-ea"/>
                        </a:rPr>
                        <a:t>级</a:t>
                      </a:r>
                      <a:endParaRPr lang="zh-CN" altLang="en-US" sz="900">
                        <a:latin typeface="微软雅黑" panose="020B0503020204020204" charset="-122"/>
                        <a:ea typeface="微软雅黑" panose="020B0503020204020204" charset="-122"/>
                        <a:cs typeface="微软雅黑" panose="020B0503020204020204" charset="-122"/>
                        <a:sym typeface="+mn-ea"/>
                      </a:endParaRPr>
                    </a:p>
                  </a:txBody>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sym typeface="+mn-ea"/>
                        </a:rPr>
                        <a:t>10</a:t>
                      </a:r>
                      <a:r>
                        <a:rPr lang="zh-CN" altLang="en-US" sz="900">
                          <a:latin typeface="微软雅黑" panose="020B0503020204020204" charset="-122"/>
                          <a:ea typeface="微软雅黑" panose="020B0503020204020204" charset="-122"/>
                          <a:cs typeface="微软雅黑" panose="020B0503020204020204" charset="-122"/>
                          <a:sym typeface="+mn-ea"/>
                        </a:rPr>
                        <a:t>级</a:t>
                      </a:r>
                      <a:endParaRPr lang="zh-CN" altLang="en-US" sz="900">
                        <a:latin typeface="微软雅黑" panose="020B0503020204020204" charset="-122"/>
                        <a:ea typeface="微软雅黑" panose="020B0503020204020204" charset="-122"/>
                        <a:cs typeface="微软雅黑" panose="020B0503020204020204" charset="-122"/>
                        <a:sym typeface="+mn-ea"/>
                      </a:endParaRPr>
                    </a:p>
                  </a:txBody>
                  <a:tcPr/>
                </a:tc>
                <a:tc rowSpan="11">
                  <a:txBody>
                    <a:bodyPr/>
                    <a:lstStyle/>
                    <a:p>
                      <a:pPr algn="ctr">
                        <a:buNone/>
                      </a:pPr>
                      <a:endParaRPr lang="zh-CN" altLang="en-US" sz="900">
                        <a:latin typeface="微软雅黑" panose="020B0503020204020204" charset="-122"/>
                        <a:ea typeface="微软雅黑" panose="020B0503020204020204" charset="-122"/>
                      </a:endParaRPr>
                    </a:p>
                    <a:p>
                      <a:pPr algn="ctr">
                        <a:buNone/>
                      </a:pPr>
                      <a:endParaRPr lang="zh-CN" altLang="en-US" sz="900">
                        <a:latin typeface="微软雅黑" panose="020B0503020204020204" charset="-122"/>
                        <a:ea typeface="微软雅黑" panose="020B0503020204020204" charset="-122"/>
                      </a:endParaRPr>
                    </a:p>
                    <a:p>
                      <a:pPr algn="ctr">
                        <a:buNone/>
                      </a:pPr>
                      <a:endParaRPr lang="zh-CN" altLang="en-US" sz="900">
                        <a:latin typeface="微软雅黑" panose="020B0503020204020204" charset="-122"/>
                        <a:ea typeface="微软雅黑" panose="020B0503020204020204" charset="-122"/>
                      </a:endParaRPr>
                    </a:p>
                    <a:p>
                      <a:pPr algn="ctr">
                        <a:buNone/>
                      </a:pPr>
                      <a:endParaRPr lang="zh-CN" altLang="en-US" sz="900">
                        <a:latin typeface="微软雅黑" panose="020B0503020204020204" charset="-122"/>
                        <a:ea typeface="微软雅黑" panose="020B0503020204020204" charset="-122"/>
                      </a:endParaRPr>
                    </a:p>
                    <a:p>
                      <a:pPr algn="ctr">
                        <a:buNone/>
                      </a:pPr>
                      <a:endParaRPr lang="zh-CN" altLang="en-US" sz="900">
                        <a:latin typeface="微软雅黑" panose="020B0503020204020204" charset="-122"/>
                        <a:ea typeface="微软雅黑" panose="020B0503020204020204" charset="-122"/>
                      </a:endParaRPr>
                    </a:p>
                    <a:p>
                      <a:pPr algn="ctr">
                        <a:buNone/>
                      </a:pPr>
                      <a:r>
                        <a:rPr lang="zh-CN" altLang="en-US" sz="900">
                          <a:latin typeface="微软雅黑" panose="020B0503020204020204" charset="-122"/>
                          <a:ea typeface="微软雅黑" panose="020B0503020204020204" charset="-122"/>
                        </a:rPr>
                        <a:t>左边数据是各个级别分别需要达到的正确数量。成绩评定按照世界记忆锦标赛的评分标准。</a:t>
                      </a:r>
                      <a:endParaRPr lang="zh-CN" altLang="en-US" sz="900">
                        <a:latin typeface="微软雅黑" panose="020B0503020204020204" charset="-122"/>
                        <a:ea typeface="微软雅黑" panose="020B0503020204020204" charset="-122"/>
                      </a:endParaRPr>
                    </a:p>
                  </a:txBody>
                  <a:tcPr/>
                </a:tc>
              </a:tr>
              <a:tr h="249052">
                <a:tc>
                  <a:txBody>
                    <a:bodyPr/>
                    <a:lstStyle/>
                    <a:p>
                      <a:pPr algn="ctr">
                        <a:buNone/>
                      </a:pPr>
                      <a:r>
                        <a:rPr lang="zh-CN" altLang="en-US" sz="900">
                          <a:latin typeface="微软雅黑" panose="020B0503020204020204" charset="-122"/>
                          <a:ea typeface="微软雅黑" panose="020B0503020204020204" charset="-122"/>
                        </a:rPr>
                        <a:t>随机词汇</a:t>
                      </a:r>
                      <a:endParaRPr lang="zh-CN" altLang="en-US"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20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25</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30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40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50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60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70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80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90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100</a:t>
                      </a:r>
                      <a:endParaRPr lang="en-US" altLang="zh-CN" sz="900">
                        <a:latin typeface="微软雅黑" panose="020B0503020204020204" charset="-122"/>
                        <a:ea typeface="微软雅黑" panose="020B0503020204020204" charset="-122"/>
                      </a:endParaRPr>
                    </a:p>
                  </a:txBody>
                  <a:tcPr/>
                </a:tc>
                <a:tc vMerge="1">
                  <a:tcPr/>
                </a:tc>
              </a:tr>
              <a:tr h="249052">
                <a:tc>
                  <a:txBody>
                    <a:bodyPr/>
                    <a:lstStyle/>
                    <a:p>
                      <a:pPr algn="ctr">
                        <a:buNone/>
                      </a:pPr>
                      <a:r>
                        <a:rPr lang="zh-CN" altLang="en-US" sz="900">
                          <a:latin typeface="微软雅黑" panose="020B0503020204020204" charset="-122"/>
                          <a:ea typeface="微软雅黑" panose="020B0503020204020204" charset="-122"/>
                        </a:rPr>
                        <a:t>随机数字</a:t>
                      </a: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40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60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80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100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120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140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160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180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200</a:t>
                      </a:r>
                      <a:endParaRPr lang="en-US" altLang="zh-CN" sz="900">
                        <a:latin typeface="微软雅黑" panose="020B0503020204020204" charset="-122"/>
                        <a:ea typeface="微软雅黑" panose="020B0503020204020204" charset="-122"/>
                      </a:endParaRPr>
                    </a:p>
                  </a:txBody>
                  <a:tcPr/>
                </a:tc>
                <a:tc vMerge="1">
                  <a:tcPr/>
                </a:tc>
              </a:tr>
              <a:tr h="249052">
                <a:tc>
                  <a:txBody>
                    <a:bodyPr/>
                    <a:lstStyle/>
                    <a:p>
                      <a:pPr algn="ctr">
                        <a:buNone/>
                      </a:pPr>
                      <a:r>
                        <a:rPr lang="zh-CN" altLang="en-US" sz="900">
                          <a:latin typeface="微软雅黑" panose="020B0503020204020204" charset="-122"/>
                          <a:ea typeface="微软雅黑" panose="020B0503020204020204" charset="-122"/>
                        </a:rPr>
                        <a:t>虚拟日期事件</a:t>
                      </a: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6</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8</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12</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14</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16</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18</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20</a:t>
                      </a:r>
                      <a:endParaRPr lang="en-US" altLang="zh-CN" sz="900">
                        <a:latin typeface="微软雅黑" panose="020B0503020204020204" charset="-122"/>
                        <a:ea typeface="微软雅黑" panose="020B0503020204020204" charset="-122"/>
                      </a:endParaRPr>
                    </a:p>
                  </a:txBody>
                  <a:tcPr/>
                </a:tc>
                <a:tc vMerge="1">
                  <a:tcPr/>
                </a:tc>
              </a:tr>
              <a:tr h="249052">
                <a:tc>
                  <a:txBody>
                    <a:bodyPr/>
                    <a:lstStyle/>
                    <a:p>
                      <a:pPr algn="ctr">
                        <a:buNone/>
                      </a:pPr>
                      <a:r>
                        <a:rPr lang="zh-CN" altLang="en-US" sz="900">
                          <a:latin typeface="微软雅黑" panose="020B0503020204020204" charset="-122"/>
                          <a:ea typeface="微软雅黑" panose="020B0503020204020204" charset="-122"/>
                        </a:rPr>
                        <a:t>快速数字</a:t>
                      </a: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20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30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40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50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60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80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100</a:t>
                      </a:r>
                      <a:endParaRPr lang="en-US" altLang="zh-CN" sz="900">
                        <a:latin typeface="微软雅黑" panose="020B0503020204020204" charset="-122"/>
                        <a:ea typeface="微软雅黑" panose="020B0503020204020204" charset="-122"/>
                      </a:endParaRPr>
                    </a:p>
                  </a:txBody>
                  <a:tcPr/>
                </a:tc>
                <a:tc vMerge="1">
                  <a:tcPr/>
                </a:tc>
              </a:tr>
              <a:tr h="249052">
                <a:tc>
                  <a:txBody>
                    <a:bodyPr/>
                    <a:lstStyle/>
                    <a:p>
                      <a:pPr algn="ctr">
                        <a:buNone/>
                      </a:pPr>
                      <a:r>
                        <a:rPr lang="zh-CN" altLang="en-US" sz="900">
                          <a:latin typeface="微软雅黑" panose="020B0503020204020204" charset="-122"/>
                          <a:ea typeface="微软雅黑" panose="020B0503020204020204" charset="-122"/>
                        </a:rPr>
                        <a:t>快速扑克</a:t>
                      </a: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20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30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40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50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52</a:t>
                      </a:r>
                      <a:endParaRPr lang="en-US" altLang="zh-CN" sz="900">
                        <a:latin typeface="微软雅黑" panose="020B0503020204020204" charset="-122"/>
                        <a:ea typeface="微软雅黑" panose="020B0503020204020204" charset="-122"/>
                      </a:endParaRPr>
                    </a:p>
                  </a:txBody>
                  <a:tcPr/>
                </a:tc>
                <a:tc vMerge="1">
                  <a:tcPr/>
                </a:tc>
              </a:tr>
              <a:tr h="406662">
                <a:tc>
                  <a:txBody>
                    <a:bodyPr/>
                    <a:lstStyle/>
                    <a:p>
                      <a:pPr algn="ctr">
                        <a:buNone/>
                      </a:pPr>
                      <a:r>
                        <a:rPr lang="zh-CN" altLang="en-US" sz="900">
                          <a:latin typeface="微软雅黑" panose="020B0503020204020204" charset="-122"/>
                          <a:ea typeface="微软雅黑" panose="020B0503020204020204" charset="-122"/>
                        </a:rPr>
                        <a:t>随机扑克</a:t>
                      </a: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rPr>
                        <a:t>1</a:t>
                      </a:r>
                      <a:r>
                        <a:rPr lang="zh-CN" altLang="en-US" sz="900">
                          <a:latin typeface="微软雅黑" panose="020B0503020204020204" charset="-122"/>
                          <a:ea typeface="微软雅黑" panose="020B0503020204020204" charset="-122"/>
                          <a:cs typeface="微软雅黑" panose="020B0503020204020204" charset="-122"/>
                        </a:rPr>
                        <a:t>整副</a:t>
                      </a:r>
                      <a:endParaRPr lang="zh-CN" altLang="en-US" sz="900">
                        <a:latin typeface="微软雅黑" panose="020B0503020204020204" charset="-122"/>
                        <a:ea typeface="微软雅黑" panose="020B0503020204020204" charset="-122"/>
                        <a:cs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rPr>
                        <a:t>65</a:t>
                      </a:r>
                      <a:r>
                        <a:rPr lang="zh-CN" altLang="en-US" sz="900">
                          <a:latin typeface="微软雅黑" panose="020B0503020204020204" charset="-122"/>
                          <a:ea typeface="微软雅黑" panose="020B0503020204020204" charset="-122"/>
                          <a:cs typeface="微软雅黑" panose="020B0503020204020204" charset="-122"/>
                        </a:rPr>
                        <a:t>张</a:t>
                      </a:r>
                      <a:endParaRPr lang="zh-CN" altLang="en-US" sz="900">
                        <a:latin typeface="微软雅黑" panose="020B0503020204020204" charset="-122"/>
                        <a:ea typeface="微软雅黑" panose="020B0503020204020204" charset="-122"/>
                        <a:cs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rPr>
                        <a:t>1.5</a:t>
                      </a:r>
                      <a:r>
                        <a:rPr lang="zh-CN" altLang="en-US" sz="900">
                          <a:latin typeface="微软雅黑" panose="020B0503020204020204" charset="-122"/>
                          <a:ea typeface="微软雅黑" panose="020B0503020204020204" charset="-122"/>
                          <a:cs typeface="微软雅黑" panose="020B0503020204020204" charset="-122"/>
                        </a:rPr>
                        <a:t>副</a:t>
                      </a:r>
                      <a:endParaRPr lang="zh-CN" altLang="en-US" sz="900">
                        <a:latin typeface="微软雅黑" panose="020B0503020204020204" charset="-122"/>
                        <a:ea typeface="微软雅黑" panose="020B0503020204020204" charset="-122"/>
                        <a:cs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rPr>
                        <a:t>91</a:t>
                      </a:r>
                      <a:r>
                        <a:rPr lang="zh-CN" altLang="en-US" sz="900">
                          <a:latin typeface="微软雅黑" panose="020B0503020204020204" charset="-122"/>
                          <a:ea typeface="微软雅黑" panose="020B0503020204020204" charset="-122"/>
                          <a:cs typeface="微软雅黑" panose="020B0503020204020204" charset="-122"/>
                        </a:rPr>
                        <a:t>张</a:t>
                      </a:r>
                      <a:endParaRPr lang="zh-CN" altLang="en-US" sz="900">
                        <a:latin typeface="微软雅黑" panose="020B0503020204020204" charset="-122"/>
                        <a:ea typeface="微软雅黑" panose="020B0503020204020204" charset="-122"/>
                        <a:cs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cs typeface="微软雅黑" panose="020B0503020204020204" charset="-122"/>
                        </a:rPr>
                        <a:t>2</a:t>
                      </a:r>
                      <a:r>
                        <a:rPr lang="zh-CN" altLang="en-US" sz="900">
                          <a:latin typeface="微软雅黑" panose="020B0503020204020204" charset="-122"/>
                          <a:ea typeface="微软雅黑" panose="020B0503020204020204" charset="-122"/>
                          <a:cs typeface="微软雅黑" panose="020B0503020204020204" charset="-122"/>
                        </a:rPr>
                        <a:t>整副</a:t>
                      </a:r>
                      <a:endParaRPr lang="zh-CN" altLang="en-US" sz="900">
                        <a:latin typeface="微软雅黑" panose="020B0503020204020204" charset="-122"/>
                        <a:ea typeface="微软雅黑" panose="020B0503020204020204" charset="-122"/>
                        <a:cs typeface="微软雅黑" panose="020B0503020204020204" charset="-122"/>
                      </a:endParaRPr>
                    </a:p>
                  </a:txBody>
                  <a:tcPr/>
                </a:tc>
                <a:tc vMerge="1">
                  <a:tcPr/>
                </a:tc>
              </a:tr>
              <a:tr h="249052">
                <a:tc>
                  <a:txBody>
                    <a:bodyPr/>
                    <a:lstStyle/>
                    <a:p>
                      <a:pPr algn="ctr">
                        <a:buNone/>
                      </a:pPr>
                      <a:r>
                        <a:rPr lang="zh-CN" altLang="en-US" sz="900">
                          <a:latin typeface="微软雅黑" panose="020B0503020204020204" charset="-122"/>
                          <a:ea typeface="微软雅黑" panose="020B0503020204020204" charset="-122"/>
                        </a:rPr>
                        <a:t>二进制</a:t>
                      </a: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190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220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250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280</a:t>
                      </a:r>
                      <a:endParaRPr lang="en-US" altLang="zh-CN" sz="900">
                        <a:latin typeface="微软雅黑" panose="020B0503020204020204" charset="-122"/>
                        <a:ea typeface="微软雅黑" panose="020B0503020204020204" charset="-122"/>
                      </a:endParaRPr>
                    </a:p>
                  </a:txBody>
                  <a:tcPr/>
                </a:tc>
                <a:tc vMerge="1">
                  <a:tcPr/>
                </a:tc>
              </a:tr>
              <a:tr h="249052">
                <a:tc>
                  <a:txBody>
                    <a:bodyPr/>
                    <a:lstStyle/>
                    <a:p>
                      <a:pPr algn="ctr">
                        <a:buNone/>
                      </a:pPr>
                      <a:r>
                        <a:rPr lang="zh-CN" altLang="en-US" sz="900">
                          <a:latin typeface="微软雅黑" panose="020B0503020204020204" charset="-122"/>
                          <a:ea typeface="微软雅黑" panose="020B0503020204020204" charset="-122"/>
                        </a:rPr>
                        <a:t>听记数字</a:t>
                      </a: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20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30</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40</a:t>
                      </a:r>
                      <a:endParaRPr lang="en-US" altLang="zh-CN" sz="900">
                        <a:latin typeface="微软雅黑" panose="020B0503020204020204" charset="-122"/>
                        <a:ea typeface="微软雅黑" panose="020B0503020204020204" charset="-122"/>
                      </a:endParaRPr>
                    </a:p>
                  </a:txBody>
                  <a:tcPr/>
                </a:tc>
                <a:tc vMerge="1">
                  <a:tcPr/>
                </a:tc>
              </a:tr>
              <a:tr h="249052">
                <a:tc>
                  <a:txBody>
                    <a:bodyPr/>
                    <a:lstStyle/>
                    <a:p>
                      <a:pPr algn="ctr">
                        <a:buNone/>
                      </a:pPr>
                      <a:r>
                        <a:rPr lang="zh-CN" altLang="en-US" sz="900">
                          <a:latin typeface="微软雅黑" panose="020B0503020204020204" charset="-122"/>
                          <a:ea typeface="微软雅黑" panose="020B0503020204020204" charset="-122"/>
                        </a:rPr>
                        <a:t>抽象图形</a:t>
                      </a: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75</a:t>
                      </a:r>
                      <a:endParaRPr lang="en-US" altLang="zh-CN"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100</a:t>
                      </a:r>
                      <a:endParaRPr lang="en-US" altLang="zh-CN" sz="900">
                        <a:latin typeface="微软雅黑" panose="020B0503020204020204" charset="-122"/>
                        <a:ea typeface="微软雅黑" panose="020B0503020204020204" charset="-122"/>
                      </a:endParaRPr>
                    </a:p>
                  </a:txBody>
                  <a:tcPr/>
                </a:tc>
                <a:tc vMerge="1">
                  <a:tcPr/>
                </a:tc>
              </a:tr>
              <a:tr h="249052">
                <a:tc>
                  <a:txBody>
                    <a:bodyPr/>
                    <a:lstStyle/>
                    <a:p>
                      <a:pPr algn="ctr">
                        <a:buNone/>
                      </a:pPr>
                      <a:r>
                        <a:rPr lang="zh-CN" altLang="en-US" sz="900">
                          <a:latin typeface="微软雅黑" panose="020B0503020204020204" charset="-122"/>
                          <a:ea typeface="微软雅黑" panose="020B0503020204020204" charset="-122"/>
                        </a:rPr>
                        <a:t>人名头像</a:t>
                      </a: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endParaRPr lang="zh-CN" altLang="en-US" sz="900">
                        <a:latin typeface="微软雅黑" panose="020B0503020204020204" charset="-122"/>
                        <a:ea typeface="微软雅黑" panose="020B0503020204020204" charset="-122"/>
                      </a:endParaRPr>
                    </a:p>
                  </a:txBody>
                  <a:tcPr/>
                </a:tc>
                <a:tc>
                  <a:txBody>
                    <a:bodyPr/>
                    <a:lstStyle/>
                    <a:p>
                      <a:pPr algn="ctr">
                        <a:buNone/>
                      </a:pPr>
                      <a:r>
                        <a:rPr lang="en-US" altLang="zh-CN" sz="900">
                          <a:latin typeface="微软雅黑" panose="020B0503020204020204" charset="-122"/>
                          <a:ea typeface="微软雅黑" panose="020B0503020204020204" charset="-122"/>
                        </a:rPr>
                        <a:t>20</a:t>
                      </a:r>
                      <a:endParaRPr lang="en-US" altLang="zh-CN" sz="900">
                        <a:latin typeface="微软雅黑" panose="020B0503020204020204" charset="-122"/>
                        <a:ea typeface="微软雅黑" panose="020B0503020204020204" charset="-122"/>
                      </a:endParaRPr>
                    </a:p>
                  </a:txBody>
                  <a:tcPr/>
                </a:tc>
                <a:tc vMerge="1">
                  <a:tcPr/>
                </a:tc>
              </a:tr>
            </a:tbl>
          </a:graphicData>
        </a:graphic>
      </p:graphicFrame>
      <p:sp>
        <p:nvSpPr>
          <p:cNvPr id="9" name="文本框 8"/>
          <p:cNvSpPr txBox="1"/>
          <p:nvPr/>
        </p:nvSpPr>
        <p:spPr>
          <a:xfrm>
            <a:off x="1692910" y="5784720"/>
            <a:ext cx="3888740" cy="507447"/>
          </a:xfrm>
          <a:prstGeom prst="rect">
            <a:avLst/>
          </a:prstGeom>
          <a:noFill/>
        </p:spPr>
        <p:txBody>
          <a:bodyPr wrap="square" rtlCol="0" anchor="t">
            <a:spAutoFit/>
          </a:bodyPr>
          <a:lstStyle/>
          <a:p>
            <a:pPr defTabSz="685165">
              <a:defRPr/>
            </a:pPr>
            <a:r>
              <a:rPr lang="zh-CN" altLang="en-US" sz="900" b="1" dirty="0">
                <a:latin typeface="微软雅黑" panose="020B0503020204020204" charset="-122"/>
                <a:ea typeface="微软雅黑" panose="020B0503020204020204" charset="-122"/>
                <a:cs typeface="微软雅黑" panose="020B0503020204020204" charset="-122"/>
                <a:sym typeface="+mn-ea"/>
              </a:rPr>
              <a:t>认证考试标准查询网站</a:t>
            </a:r>
            <a:r>
              <a:rPr lang="en-US" altLang="zh-CN" sz="900" b="1" dirty="0">
                <a:latin typeface="微软雅黑" panose="020B0503020204020204" charset="-122"/>
                <a:ea typeface="微软雅黑" panose="020B0503020204020204" charset="-122"/>
                <a:cs typeface="微软雅黑" panose="020B0503020204020204" charset="-122"/>
                <a:sym typeface="+mn-ea"/>
              </a:rPr>
              <a:t>:</a:t>
            </a:r>
            <a:endParaRPr lang="zh-CN" altLang="en-US" sz="9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defTabSz="685165">
              <a:defRPr/>
            </a:pPr>
            <a:r>
              <a:rPr lang="zh-CN" altLang="en-US" sz="900" b="1" dirty="0">
                <a:solidFill>
                  <a:srgbClr val="FF0000"/>
                </a:solidFill>
                <a:latin typeface="微软雅黑" panose="020B0503020204020204" charset="-122"/>
                <a:ea typeface="微软雅黑" panose="020B0503020204020204" charset="-122"/>
                <a:cs typeface="微软雅黑" panose="020B0503020204020204" charset="-122"/>
                <a:sym typeface="+mn-ea"/>
              </a:rPr>
              <a:t>世界记忆锦标赛英文官网：</a:t>
            </a:r>
            <a:r>
              <a:rPr lang="en-US" altLang="zh-CN" sz="900" b="1" dirty="0">
                <a:solidFill>
                  <a:srgbClr val="FF0000"/>
                </a:solidFill>
                <a:latin typeface="微软雅黑" panose="020B0503020204020204" charset="-122"/>
                <a:ea typeface="微软雅黑" panose="020B0503020204020204" charset="-122"/>
                <a:cs typeface="微软雅黑" panose="020B0503020204020204" charset="-122"/>
                <a:sym typeface="+mn-ea"/>
              </a:rPr>
              <a:t>www.worldmemorychampionships.com</a:t>
            </a:r>
            <a:endParaRPr lang="en-US" altLang="zh-CN" sz="9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defTabSz="685165">
              <a:defRPr/>
            </a:pPr>
            <a:r>
              <a:rPr lang="zh-CN" altLang="en-US" sz="900" b="1" dirty="0">
                <a:solidFill>
                  <a:srgbClr val="FF0000"/>
                </a:solidFill>
                <a:latin typeface="微软雅黑" panose="020B0503020204020204" charset="-122"/>
                <a:ea typeface="微软雅黑" panose="020B0503020204020204" charset="-122"/>
                <a:cs typeface="微软雅黑" panose="020B0503020204020204" charset="-122"/>
                <a:sym typeface="+mn-ea"/>
              </a:rPr>
              <a:t>世界记忆锦标赛中文官网：</a:t>
            </a:r>
            <a:r>
              <a:rPr lang="en-US" altLang="zh-CN" sz="900" b="1" dirty="0">
                <a:solidFill>
                  <a:srgbClr val="FF0000"/>
                </a:solidFill>
                <a:latin typeface="微软雅黑" panose="020B0503020204020204" charset="-122"/>
                <a:ea typeface="微软雅黑" panose="020B0503020204020204" charset="-122"/>
                <a:cs typeface="微软雅黑" panose="020B0503020204020204" charset="-122"/>
                <a:sym typeface="+mn-ea"/>
              </a:rPr>
              <a:t>www.wmc-china.com</a:t>
            </a:r>
            <a:endParaRPr lang="en-US" altLang="zh-CN" sz="9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矩形 9"/>
          <p:cNvSpPr/>
          <p:nvPr/>
        </p:nvSpPr>
        <p:spPr>
          <a:xfrm>
            <a:off x="637616" y="316602"/>
            <a:ext cx="2031325"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考级认证体系</a:t>
            </a:r>
            <a:endParaRPr lang="zh-CN" altLang="en-US" sz="2400" b="1">
              <a:latin typeface="微软雅黑" panose="020B0503020204020204" charset="-122"/>
              <a:ea typeface="微软雅黑" panose="020B0503020204020204" charset="-122"/>
              <a:sym typeface="+mn-ea"/>
            </a:endParaRPr>
          </a:p>
        </p:txBody>
      </p:sp>
      <p:sp>
        <p:nvSpPr>
          <p:cNvPr id="3" name="文本框 2"/>
          <p:cNvSpPr txBox="1"/>
          <p:nvPr/>
        </p:nvSpPr>
        <p:spPr>
          <a:xfrm>
            <a:off x="655956" y="769624"/>
            <a:ext cx="3501390" cy="277127"/>
          </a:xfrm>
          <a:prstGeom prst="rect">
            <a:avLst/>
          </a:prstGeom>
          <a:noFill/>
        </p:spPr>
        <p:txBody>
          <a:bodyPr wrap="square" rtlCol="0" anchor="t">
            <a:spAutoFit/>
          </a:bodyPr>
          <a:lstStyle/>
          <a:p>
            <a:r>
              <a:rPr lang="zh-CN" altLang="en-US" sz="1200">
                <a:latin typeface="微软雅黑" panose="020B0503020204020204" charset="-122"/>
                <a:ea typeface="微软雅黑" panose="020B0503020204020204" charset="-122"/>
                <a:cs typeface="+mj-lt"/>
              </a:rPr>
              <a:t>Examination Certification System</a:t>
            </a:r>
            <a:endParaRPr lang="zh-CN" altLang="en-US" sz="1200">
              <a:latin typeface="微软雅黑" panose="020B0503020204020204" charset="-122"/>
              <a:ea typeface="微软雅黑" panose="020B0503020204020204" charset="-122"/>
              <a:cs typeface="+mj-lt"/>
            </a:endParaRPr>
          </a:p>
        </p:txBody>
      </p:sp>
      <p:pic>
        <p:nvPicPr>
          <p:cNvPr id="11" name="图片 10" descr="迅通脑力LOGO-06"/>
          <p:cNvPicPr>
            <a:picLocks noChangeAspect="1"/>
          </p:cNvPicPr>
          <p:nvPr/>
        </p:nvPicPr>
        <p:blipFill>
          <a:blip r:embed="rId1"/>
          <a:srcRect l="15590" t="35474" r="16544" b="36230"/>
          <a:stretch>
            <a:fillRect/>
          </a:stretch>
        </p:blipFill>
        <p:spPr>
          <a:xfrm>
            <a:off x="9358536" y="278768"/>
            <a:ext cx="1200785" cy="501015"/>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846"/>
          <a:stretch>
            <a:fillRect/>
          </a:stretch>
        </p:blipFill>
        <p:spPr>
          <a:xfrm>
            <a:off x="2824525" y="1240422"/>
            <a:ext cx="4703326" cy="5570585"/>
          </a:xfrm>
          <a:prstGeom prst="rect">
            <a:avLst/>
          </a:prstGeom>
        </p:spPr>
      </p:pic>
      <p:sp>
        <p:nvSpPr>
          <p:cNvPr id="10" name="矩形 9"/>
          <p:cNvSpPr/>
          <p:nvPr/>
        </p:nvSpPr>
        <p:spPr>
          <a:xfrm>
            <a:off x="580464" y="288026"/>
            <a:ext cx="2339102"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官方授权接洽函</a:t>
            </a:r>
            <a:endParaRPr lang="zh-CN" altLang="en-US" sz="2400" b="1">
              <a:latin typeface="微软雅黑" panose="020B0503020204020204" charset="-122"/>
              <a:ea typeface="微软雅黑" panose="020B0503020204020204" charset="-122"/>
              <a:sym typeface="+mn-ea"/>
            </a:endParaRPr>
          </a:p>
        </p:txBody>
      </p:sp>
      <p:sp>
        <p:nvSpPr>
          <p:cNvPr id="6" name="文本框 5"/>
          <p:cNvSpPr txBox="1"/>
          <p:nvPr/>
        </p:nvSpPr>
        <p:spPr>
          <a:xfrm>
            <a:off x="593725" y="748668"/>
            <a:ext cx="3202940" cy="277127"/>
          </a:xfrm>
          <a:prstGeom prst="rect">
            <a:avLst/>
          </a:prstGeom>
          <a:noFill/>
        </p:spPr>
        <p:txBody>
          <a:bodyPr wrap="square" rtlCol="0" anchor="t">
            <a:spAutoFit/>
          </a:bodyPr>
          <a:lstStyle/>
          <a:p>
            <a:r>
              <a:rPr lang="zh-CN" altLang="en-US" sz="1200" b="1">
                <a:latin typeface="微软雅黑" panose="020B0503020204020204" charset="-122"/>
                <a:ea typeface="微软雅黑" panose="020B0503020204020204" charset="-122"/>
              </a:rPr>
              <a:t>Official Authorization Contact Letter</a:t>
            </a:r>
            <a:endParaRPr lang="zh-CN" altLang="en-US" sz="1200" b="1">
              <a:latin typeface="微软雅黑" panose="020B0503020204020204" charset="-122"/>
              <a:ea typeface="微软雅黑" panose="020B0503020204020204" charset="-122"/>
            </a:endParaRPr>
          </a:p>
        </p:txBody>
      </p:sp>
      <p:pic>
        <p:nvPicPr>
          <p:cNvPr id="7" name="图片 6" descr="迅通脑力LOGO-06"/>
          <p:cNvPicPr>
            <a:picLocks noChangeAspect="1"/>
          </p:cNvPicPr>
          <p:nvPr/>
        </p:nvPicPr>
        <p:blipFill>
          <a:blip r:embed="rId2"/>
          <a:srcRect l="15590" t="35474" r="16544" b="36230"/>
          <a:stretch>
            <a:fillRect/>
          </a:stretch>
        </p:blipFill>
        <p:spPr>
          <a:xfrm>
            <a:off x="9358536" y="278768"/>
            <a:ext cx="1200785" cy="501015"/>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84" y="-17778"/>
            <a:ext cx="10731500" cy="75952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35"/>
          </a:p>
        </p:txBody>
      </p:sp>
      <p:grpSp>
        <p:nvGrpSpPr>
          <p:cNvPr id="263" name="组合 262"/>
          <p:cNvGrpSpPr/>
          <p:nvPr/>
        </p:nvGrpSpPr>
        <p:grpSpPr>
          <a:xfrm>
            <a:off x="3899965" y="3924007"/>
            <a:ext cx="3014133" cy="422552"/>
            <a:chOff x="3230880" y="4157525"/>
            <a:chExt cx="3014134" cy="422552"/>
          </a:xfrm>
        </p:grpSpPr>
        <p:sp>
          <p:nvSpPr>
            <p:cNvPr id="264" name="圆角矩形 97"/>
            <p:cNvSpPr/>
            <p:nvPr/>
          </p:nvSpPr>
          <p:spPr>
            <a:xfrm>
              <a:off x="3230880" y="4157525"/>
              <a:ext cx="3014134" cy="422552"/>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latin typeface="微软雅黑" panose="020B0503020204020204" charset="-122"/>
                <a:ea typeface="微软雅黑" panose="020B0503020204020204" charset="-122"/>
              </a:endParaRPr>
            </a:p>
          </p:txBody>
        </p:sp>
        <p:grpSp>
          <p:nvGrpSpPr>
            <p:cNvPr id="265" name="Group 231"/>
            <p:cNvGrpSpPr/>
            <p:nvPr/>
          </p:nvGrpSpPr>
          <p:grpSpPr>
            <a:xfrm>
              <a:off x="5703159" y="4192490"/>
              <a:ext cx="314678" cy="352678"/>
              <a:chOff x="4608513" y="6291263"/>
              <a:chExt cx="420688" cy="471488"/>
            </a:xfrm>
            <a:solidFill>
              <a:sysClr val="window" lastClr="FFFFFF"/>
            </a:solidFill>
          </p:grpSpPr>
          <p:sp>
            <p:nvSpPr>
              <p:cNvPr id="267" name="Freeform 218"/>
              <p:cNvSpPr/>
              <p:nvPr/>
            </p:nvSpPr>
            <p:spPr bwMode="auto">
              <a:xfrm>
                <a:off x="4908550" y="6627813"/>
                <a:ext cx="80963" cy="84138"/>
              </a:xfrm>
              <a:custGeom>
                <a:avLst/>
                <a:gdLst>
                  <a:gd name="T0" fmla="*/ 13 w 105"/>
                  <a:gd name="T1" fmla="*/ 20 h 108"/>
                  <a:gd name="T2" fmla="*/ 27 w 105"/>
                  <a:gd name="T3" fmla="*/ 9 h 108"/>
                  <a:gd name="T4" fmla="*/ 65 w 105"/>
                  <a:gd name="T5" fmla="*/ 13 h 108"/>
                  <a:gd name="T6" fmla="*/ 105 w 105"/>
                  <a:gd name="T7" fmla="*/ 64 h 108"/>
                  <a:gd name="T8" fmla="*/ 49 w 105"/>
                  <a:gd name="T9" fmla="*/ 108 h 108"/>
                  <a:gd name="T10" fmla="*/ 9 w 105"/>
                  <a:gd name="T11" fmla="*/ 57 h 108"/>
                  <a:gd name="T12" fmla="*/ 13 w 105"/>
                  <a:gd name="T13" fmla="*/ 20 h 108"/>
                </a:gdLst>
                <a:ahLst/>
                <a:cxnLst>
                  <a:cxn ang="0">
                    <a:pos x="T0" y="T1"/>
                  </a:cxn>
                  <a:cxn ang="0">
                    <a:pos x="T2" y="T3"/>
                  </a:cxn>
                  <a:cxn ang="0">
                    <a:pos x="T4" y="T5"/>
                  </a:cxn>
                  <a:cxn ang="0">
                    <a:pos x="T6" y="T7"/>
                  </a:cxn>
                  <a:cxn ang="0">
                    <a:pos x="T8" y="T9"/>
                  </a:cxn>
                  <a:cxn ang="0">
                    <a:pos x="T10" y="T11"/>
                  </a:cxn>
                  <a:cxn ang="0">
                    <a:pos x="T12" y="T13"/>
                  </a:cxn>
                </a:cxnLst>
                <a:rect l="0" t="0" r="r" b="b"/>
                <a:pathLst>
                  <a:path w="105" h="108">
                    <a:moveTo>
                      <a:pt x="13" y="20"/>
                    </a:moveTo>
                    <a:cubicBezTo>
                      <a:pt x="27" y="9"/>
                      <a:pt x="27" y="9"/>
                      <a:pt x="27" y="9"/>
                    </a:cubicBezTo>
                    <a:cubicBezTo>
                      <a:pt x="39" y="0"/>
                      <a:pt x="56" y="2"/>
                      <a:pt x="65" y="13"/>
                    </a:cubicBezTo>
                    <a:cubicBezTo>
                      <a:pt x="105" y="64"/>
                      <a:pt x="105" y="64"/>
                      <a:pt x="105" y="64"/>
                    </a:cubicBezTo>
                    <a:cubicBezTo>
                      <a:pt x="49" y="108"/>
                      <a:pt x="49" y="108"/>
                      <a:pt x="49" y="108"/>
                    </a:cubicBezTo>
                    <a:cubicBezTo>
                      <a:pt x="9" y="57"/>
                      <a:pt x="9" y="57"/>
                      <a:pt x="9" y="57"/>
                    </a:cubicBezTo>
                    <a:cubicBezTo>
                      <a:pt x="0" y="46"/>
                      <a:pt x="2" y="29"/>
                      <a:pt x="13" y="20"/>
                    </a:cubicBezTo>
                    <a:close/>
                  </a:path>
                </a:pathLst>
              </a:custGeom>
              <a:grpFill/>
              <a:ln>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400">
                  <a:defRPr/>
                </a:pPr>
                <a:endParaRPr lang="en-AU" sz="1800" kern="0">
                  <a:solidFill>
                    <a:srgbClr val="000000"/>
                  </a:solidFill>
                  <a:latin typeface="微软雅黑" panose="020B0503020204020204" charset="-122"/>
                  <a:ea typeface="微软雅黑" panose="020B0503020204020204" charset="-122"/>
                </a:endParaRPr>
              </a:p>
            </p:txBody>
          </p:sp>
          <p:sp>
            <p:nvSpPr>
              <p:cNvPr id="268" name="Freeform 219"/>
              <p:cNvSpPr>
                <a:spLocks noEditPoints="1"/>
              </p:cNvSpPr>
              <p:nvPr/>
            </p:nvSpPr>
            <p:spPr bwMode="auto">
              <a:xfrm>
                <a:off x="4608513" y="6291263"/>
                <a:ext cx="403225" cy="401638"/>
              </a:xfrm>
              <a:custGeom>
                <a:avLst/>
                <a:gdLst>
                  <a:gd name="T0" fmla="*/ 445 w 524"/>
                  <a:gd name="T1" fmla="*/ 119 h 523"/>
                  <a:gd name="T2" fmla="*/ 119 w 524"/>
                  <a:gd name="T3" fmla="*/ 79 h 523"/>
                  <a:gd name="T4" fmla="*/ 79 w 524"/>
                  <a:gd name="T5" fmla="*/ 404 h 523"/>
                  <a:gd name="T6" fmla="*/ 405 w 524"/>
                  <a:gd name="T7" fmla="*/ 444 h 523"/>
                  <a:gd name="T8" fmla="*/ 445 w 524"/>
                  <a:gd name="T9" fmla="*/ 119 h 523"/>
                  <a:gd name="T10" fmla="*/ 373 w 524"/>
                  <a:gd name="T11" fmla="*/ 404 h 523"/>
                  <a:gd name="T12" fmla="*/ 119 w 524"/>
                  <a:gd name="T13" fmla="*/ 373 h 523"/>
                  <a:gd name="T14" fmla="*/ 151 w 524"/>
                  <a:gd name="T15" fmla="*/ 119 h 523"/>
                  <a:gd name="T16" fmla="*/ 404 w 524"/>
                  <a:gd name="T17" fmla="*/ 150 h 523"/>
                  <a:gd name="T18" fmla="*/ 373 w 524"/>
                  <a:gd name="T19" fmla="*/ 40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523">
                    <a:moveTo>
                      <a:pt x="445" y="119"/>
                    </a:moveTo>
                    <a:cubicBezTo>
                      <a:pt x="366" y="18"/>
                      <a:pt x="220" y="0"/>
                      <a:pt x="119" y="79"/>
                    </a:cubicBezTo>
                    <a:cubicBezTo>
                      <a:pt x="18" y="157"/>
                      <a:pt x="0" y="303"/>
                      <a:pt x="79" y="404"/>
                    </a:cubicBezTo>
                    <a:cubicBezTo>
                      <a:pt x="158" y="505"/>
                      <a:pt x="304" y="523"/>
                      <a:pt x="405" y="444"/>
                    </a:cubicBezTo>
                    <a:cubicBezTo>
                      <a:pt x="506" y="366"/>
                      <a:pt x="524" y="220"/>
                      <a:pt x="445" y="119"/>
                    </a:cubicBezTo>
                    <a:close/>
                    <a:moveTo>
                      <a:pt x="373" y="404"/>
                    </a:moveTo>
                    <a:cubicBezTo>
                      <a:pt x="294" y="465"/>
                      <a:pt x="181" y="451"/>
                      <a:pt x="119" y="373"/>
                    </a:cubicBezTo>
                    <a:cubicBezTo>
                      <a:pt x="58" y="294"/>
                      <a:pt x="72" y="180"/>
                      <a:pt x="151" y="119"/>
                    </a:cubicBezTo>
                    <a:cubicBezTo>
                      <a:pt x="229" y="58"/>
                      <a:pt x="343" y="72"/>
                      <a:pt x="404" y="150"/>
                    </a:cubicBezTo>
                    <a:cubicBezTo>
                      <a:pt x="466" y="229"/>
                      <a:pt x="452" y="343"/>
                      <a:pt x="373" y="404"/>
                    </a:cubicBezTo>
                    <a:close/>
                  </a:path>
                </a:pathLst>
              </a:custGeom>
              <a:grpFill/>
              <a:ln>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400">
                  <a:defRPr/>
                </a:pPr>
                <a:endParaRPr lang="en-AU" sz="1800" kern="0">
                  <a:solidFill>
                    <a:srgbClr val="000000"/>
                  </a:solidFill>
                  <a:latin typeface="微软雅黑" panose="020B0503020204020204" charset="-122"/>
                  <a:ea typeface="微软雅黑" panose="020B0503020204020204" charset="-122"/>
                </a:endParaRPr>
              </a:p>
            </p:txBody>
          </p:sp>
          <p:sp>
            <p:nvSpPr>
              <p:cNvPr id="269" name="Freeform 220"/>
              <p:cNvSpPr/>
              <p:nvPr/>
            </p:nvSpPr>
            <p:spPr bwMode="auto">
              <a:xfrm>
                <a:off x="4957763" y="6691313"/>
                <a:ext cx="71438" cy="71438"/>
              </a:xfrm>
              <a:custGeom>
                <a:avLst/>
                <a:gdLst>
                  <a:gd name="T0" fmla="*/ 78 w 92"/>
                  <a:gd name="T1" fmla="*/ 72 h 92"/>
                  <a:gd name="T2" fmla="*/ 64 w 92"/>
                  <a:gd name="T3" fmla="*/ 83 h 92"/>
                  <a:gd name="T4" fmla="*/ 27 w 92"/>
                  <a:gd name="T5" fmla="*/ 78 h 92"/>
                  <a:gd name="T6" fmla="*/ 0 w 92"/>
                  <a:gd name="T7" fmla="*/ 44 h 92"/>
                  <a:gd name="T8" fmla="*/ 56 w 92"/>
                  <a:gd name="T9" fmla="*/ 0 h 92"/>
                  <a:gd name="T10" fmla="*/ 83 w 92"/>
                  <a:gd name="T11" fmla="*/ 34 h 92"/>
                  <a:gd name="T12" fmla="*/ 78 w 92"/>
                  <a:gd name="T13" fmla="*/ 72 h 92"/>
                </a:gdLst>
                <a:ahLst/>
                <a:cxnLst>
                  <a:cxn ang="0">
                    <a:pos x="T0" y="T1"/>
                  </a:cxn>
                  <a:cxn ang="0">
                    <a:pos x="T2" y="T3"/>
                  </a:cxn>
                  <a:cxn ang="0">
                    <a:pos x="T4" y="T5"/>
                  </a:cxn>
                  <a:cxn ang="0">
                    <a:pos x="T6" y="T7"/>
                  </a:cxn>
                  <a:cxn ang="0">
                    <a:pos x="T8" y="T9"/>
                  </a:cxn>
                  <a:cxn ang="0">
                    <a:pos x="T10" y="T11"/>
                  </a:cxn>
                  <a:cxn ang="0">
                    <a:pos x="T12" y="T13"/>
                  </a:cxn>
                </a:cxnLst>
                <a:rect l="0" t="0" r="r" b="b"/>
                <a:pathLst>
                  <a:path w="92" h="92">
                    <a:moveTo>
                      <a:pt x="78" y="72"/>
                    </a:moveTo>
                    <a:cubicBezTo>
                      <a:pt x="64" y="83"/>
                      <a:pt x="64" y="83"/>
                      <a:pt x="64" y="83"/>
                    </a:cubicBezTo>
                    <a:cubicBezTo>
                      <a:pt x="53" y="92"/>
                      <a:pt x="36" y="90"/>
                      <a:pt x="27" y="78"/>
                    </a:cubicBezTo>
                    <a:cubicBezTo>
                      <a:pt x="0" y="44"/>
                      <a:pt x="0" y="44"/>
                      <a:pt x="0" y="44"/>
                    </a:cubicBezTo>
                    <a:cubicBezTo>
                      <a:pt x="56" y="0"/>
                      <a:pt x="56" y="0"/>
                      <a:pt x="56" y="0"/>
                    </a:cubicBezTo>
                    <a:cubicBezTo>
                      <a:pt x="83" y="34"/>
                      <a:pt x="83" y="34"/>
                      <a:pt x="83" y="34"/>
                    </a:cubicBezTo>
                    <a:cubicBezTo>
                      <a:pt x="92" y="46"/>
                      <a:pt x="90" y="63"/>
                      <a:pt x="78" y="72"/>
                    </a:cubicBezTo>
                    <a:close/>
                  </a:path>
                </a:pathLst>
              </a:custGeom>
              <a:grpFill/>
              <a:ln>
                <a:noFill/>
              </a:ln>
            </p:spPr>
            <p:txBody>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400">
                  <a:defRPr/>
                </a:pPr>
                <a:endParaRPr lang="en-AU" sz="1800" kern="0">
                  <a:solidFill>
                    <a:srgbClr val="000000"/>
                  </a:solidFill>
                  <a:latin typeface="微软雅黑" panose="020B0503020204020204" charset="-122"/>
                  <a:ea typeface="微软雅黑" panose="020B0503020204020204" charset="-122"/>
                </a:endParaRPr>
              </a:p>
            </p:txBody>
          </p:sp>
        </p:grpSp>
        <p:sp>
          <p:nvSpPr>
            <p:cNvPr id="266" name="文本框 8"/>
            <p:cNvSpPr txBox="1">
              <a:spLocks noChangeArrowheads="1"/>
            </p:cNvSpPr>
            <p:nvPr/>
          </p:nvSpPr>
          <p:spPr bwMode="auto">
            <a:xfrm>
              <a:off x="3386583" y="4230645"/>
              <a:ext cx="2339103" cy="27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r>
                <a:rPr lang="zh-CN" altLang="en-US" sz="1200">
                  <a:solidFill>
                    <a:schemeClr val="bg1"/>
                  </a:solidFill>
                  <a:latin typeface="微软雅黑" panose="020B0503020204020204" charset="-122"/>
                  <a:ea typeface="微软雅黑" panose="020B0503020204020204" charset="-122"/>
                </a:rPr>
                <a:t>山东迅通脑力教育科技有限公司</a:t>
              </a:r>
              <a:endParaRPr lang="zh-CN" altLang="en-US" sz="1200">
                <a:solidFill>
                  <a:schemeClr val="bg1"/>
                </a:solidFill>
                <a:latin typeface="微软雅黑" panose="020B0503020204020204" charset="-122"/>
                <a:ea typeface="微软雅黑" panose="020B0503020204020204" charset="-122"/>
              </a:endParaRPr>
            </a:p>
          </p:txBody>
        </p:sp>
      </p:grpSp>
      <p:sp>
        <p:nvSpPr>
          <p:cNvPr id="4" name="文本框 8"/>
          <p:cNvSpPr txBox="1">
            <a:spLocks noChangeArrowheads="1"/>
          </p:cNvSpPr>
          <p:nvPr/>
        </p:nvSpPr>
        <p:spPr bwMode="auto">
          <a:xfrm>
            <a:off x="3316530" y="4470204"/>
            <a:ext cx="40975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fontAlgn="base">
              <a:spcBef>
                <a:spcPct val="0"/>
              </a:spcBef>
              <a:spcAft>
                <a:spcPct val="0"/>
              </a:spcAft>
              <a:buFont typeface="Arial" panose="020B0604020202020204" pitchFamily="34" charset="0"/>
              <a:buNone/>
            </a:pPr>
            <a:r>
              <a:rPr lang="zh-CN" altLang="en-US" sz="1000">
                <a:solidFill>
                  <a:schemeClr val="bg1"/>
                </a:solidFill>
                <a:latin typeface="微软雅黑" panose="020B0503020204020204" charset="-122"/>
                <a:ea typeface="微软雅黑" panose="020B0503020204020204" charset="-122"/>
              </a:rPr>
              <a:t>Shandong xuntongnaoli education &amp; technology corporate LTD</a:t>
            </a:r>
            <a:endParaRPr lang="zh-CN" altLang="en-US" sz="1000">
              <a:solidFill>
                <a:schemeClr val="bg1"/>
              </a:solidFill>
              <a:latin typeface="微软雅黑" panose="020B0503020204020204" charset="-122"/>
              <a:ea typeface="微软雅黑" panose="020B0503020204020204" charset="-122"/>
            </a:endParaRPr>
          </a:p>
        </p:txBody>
      </p:sp>
      <p:pic>
        <p:nvPicPr>
          <p:cNvPr id="6" name="图片 5" descr="qrcode_for_gh_f2f5c999fd66_860"/>
          <p:cNvPicPr>
            <a:picLocks noChangeAspect="1"/>
          </p:cNvPicPr>
          <p:nvPr/>
        </p:nvPicPr>
        <p:blipFill>
          <a:blip r:embed="rId1"/>
          <a:stretch>
            <a:fillRect/>
          </a:stretch>
        </p:blipFill>
        <p:spPr>
          <a:xfrm>
            <a:off x="6878323" y="5031108"/>
            <a:ext cx="744855" cy="744855"/>
          </a:xfrm>
          <a:prstGeom prst="rect">
            <a:avLst/>
          </a:prstGeom>
        </p:spPr>
      </p:pic>
      <p:sp>
        <p:nvSpPr>
          <p:cNvPr id="7" name="文本框 8"/>
          <p:cNvSpPr txBox="1">
            <a:spLocks noChangeArrowheads="1"/>
          </p:cNvSpPr>
          <p:nvPr/>
        </p:nvSpPr>
        <p:spPr bwMode="auto">
          <a:xfrm>
            <a:off x="3263190" y="4761033"/>
            <a:ext cx="4530407" cy="101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地址：中国</a:t>
            </a:r>
            <a:r>
              <a:rPr lang="en-US" altLang="zh-CN" sz="1200"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山东济南历城区山大南路山东大学中心校区金谛园内</a:t>
            </a: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endParaRPr>
          </a:p>
          <a:p>
            <a:pPr fontAlgn="base">
              <a:spcBef>
                <a:spcPct val="0"/>
              </a:spcBef>
              <a:spcAft>
                <a:spcPct val="0"/>
              </a:spcAft>
              <a:buFont typeface="Arial" panose="020B0604020202020204" pitchFamily="34" charset="0"/>
              <a:buNone/>
            </a:pP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endParaRPr>
          </a:p>
          <a:p>
            <a:pPr fontAlgn="base">
              <a:spcBef>
                <a:spcPct val="0"/>
              </a:spcBef>
              <a:spcAft>
                <a:spcPct val="0"/>
              </a:spcAft>
              <a:buFont typeface="Arial" panose="020B0604020202020204" pitchFamily="34" charset="0"/>
              <a:buNone/>
            </a:pP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endParaRPr>
          </a:p>
          <a:p>
            <a:pPr fontAlgn="base">
              <a:spcBef>
                <a:spcPct val="0"/>
              </a:spcBef>
              <a:spcAft>
                <a:spcPct val="0"/>
              </a:spcAft>
              <a:buFont typeface="Arial" panose="020B0604020202020204" pitchFamily="34" charset="0"/>
              <a:buNone/>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联系电话：</a:t>
            </a:r>
            <a:r>
              <a:rPr lang="en-US" altLang="zh-CN" sz="1200" dirty="0">
                <a:solidFill>
                  <a:schemeClr val="bg1"/>
                </a:solidFill>
                <a:latin typeface="微软雅黑" panose="020B0503020204020204" charset="-122"/>
                <a:ea typeface="微软雅黑" panose="020B0503020204020204" charset="-122"/>
                <a:cs typeface="微软雅黑" panose="020B0503020204020204" charset="-122"/>
              </a:rPr>
              <a:t>0531-55553321                      </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endParaRPr>
          </a:p>
          <a:p>
            <a:pPr fontAlgn="base">
              <a:spcBef>
                <a:spcPct val="0"/>
              </a:spcBef>
              <a:spcAft>
                <a:spcPct val="0"/>
              </a:spcAft>
              <a:buFont typeface="Arial" panose="020B0604020202020204" pitchFamily="34" charset="0"/>
              <a:buNone/>
            </a:pPr>
            <a:r>
              <a:rPr lang="en-US" altLang="zh-CN" sz="1200" dirty="0">
                <a:solidFill>
                  <a:schemeClr val="bg1"/>
                </a:solidFill>
                <a:latin typeface="微软雅黑" panose="020B0503020204020204" charset="-122"/>
                <a:ea typeface="微软雅黑" panose="020B0503020204020204" charset="-122"/>
                <a:cs typeface="微软雅黑" panose="020B0503020204020204" charset="-122"/>
              </a:rPr>
              <a:t>                 0531-55556761</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3746502" y="3530600"/>
            <a:ext cx="2763192" cy="313484"/>
          </a:xfrm>
          <a:prstGeom prst="rect">
            <a:avLst/>
          </a:prstGeom>
          <a:noFill/>
        </p:spPr>
        <p:txBody>
          <a:bodyPr wrap="none" rtlCol="0" anchor="t">
            <a:spAutoFit/>
          </a:bodyPr>
          <a:lstStyle/>
          <a:p>
            <a:r>
              <a:rPr lang="zh-CN" altLang="en-US" sz="1435" b="1" kern="0" spc="113" dirty="0">
                <a:solidFill>
                  <a:schemeClr val="bg1"/>
                </a:solidFill>
                <a:latin typeface="微软雅黑" panose="020B0503020204020204" charset="-122"/>
                <a:ea typeface="微软雅黑" panose="020B0503020204020204" charset="-122"/>
                <a:cs typeface="微软雅黑" panose="020B0503020204020204" charset="-122"/>
                <a:sym typeface="+mn-ea"/>
              </a:rPr>
              <a:t>科学用脑</a:t>
            </a:r>
            <a:r>
              <a:rPr lang="en-US" altLang="zh-CN" sz="1435" b="1" kern="0" spc="113" dirty="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435" b="1" kern="0" spc="113" dirty="0">
                <a:solidFill>
                  <a:schemeClr val="bg1"/>
                </a:solidFill>
                <a:latin typeface="微软雅黑" panose="020B0503020204020204" charset="-122"/>
                <a:ea typeface="微软雅黑" panose="020B0503020204020204" charset="-122"/>
                <a:cs typeface="微软雅黑" panose="020B0503020204020204" charset="-122"/>
                <a:sym typeface="+mn-ea"/>
              </a:rPr>
              <a:t>超强记忆</a:t>
            </a:r>
            <a:r>
              <a:rPr lang="en-US" altLang="zh-CN" sz="1435" b="1" kern="0" spc="113" dirty="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435" b="1" kern="0" spc="113" dirty="0">
                <a:solidFill>
                  <a:schemeClr val="bg1"/>
                </a:solidFill>
                <a:latin typeface="微软雅黑" panose="020B0503020204020204" charset="-122"/>
                <a:ea typeface="微软雅黑" panose="020B0503020204020204" charset="-122"/>
                <a:cs typeface="微软雅黑" panose="020B0503020204020204" charset="-122"/>
                <a:sym typeface="+mn-ea"/>
              </a:rPr>
              <a:t>高效学习</a:t>
            </a:r>
            <a:endParaRPr lang="zh-CN" altLang="en-US" sz="1435" b="1" kern="0" spc="113"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2682244" y="2640334"/>
            <a:ext cx="5379999" cy="830997"/>
          </a:xfrm>
          <a:prstGeom prst="rect">
            <a:avLst/>
          </a:prstGeom>
          <a:noFill/>
        </p:spPr>
        <p:txBody>
          <a:bodyPr wrap="none" rtlCol="0" anchor="t">
            <a:spAutoFit/>
          </a:bodyPr>
          <a:lstStyle/>
          <a:p>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脑力奥运</a:t>
            </a:r>
            <a:r>
              <a:rPr lang="en-US" altLang="zh-CN" sz="4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4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益智强国</a:t>
            </a:r>
            <a:endParaRPr lang="zh-CN" altLang="en-US" sz="48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2" name="图片 11" descr="迅通脑力LOGO-06"/>
          <p:cNvPicPr>
            <a:picLocks noChangeAspect="1"/>
          </p:cNvPicPr>
          <p:nvPr/>
        </p:nvPicPr>
        <p:blipFill>
          <a:blip r:embed="rId2">
            <a:clrChange>
              <a:clrFrom>
                <a:srgbClr val="000000">
                  <a:alpha val="0"/>
                </a:srgbClr>
              </a:clrFrom>
              <a:clrTo>
                <a:srgbClr val="000000">
                  <a:alpha val="0"/>
                  <a:alpha val="0"/>
                </a:srgbClr>
              </a:clrTo>
            </a:clrChange>
          </a:blip>
          <a:srcRect l="15590" t="35474" r="16544" b="36230"/>
          <a:stretch>
            <a:fillRect/>
          </a:stretch>
        </p:blipFill>
        <p:spPr>
          <a:xfrm>
            <a:off x="6372243" y="1568454"/>
            <a:ext cx="2567940" cy="1071880"/>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84112" y="1568454"/>
            <a:ext cx="1732000" cy="1071880"/>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1076" y="1550674"/>
            <a:ext cx="1089660" cy="10896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254" y="1644016"/>
            <a:ext cx="5416550" cy="3535680"/>
          </a:xfrm>
          <a:prstGeom prst="rect">
            <a:avLst/>
          </a:prstGeom>
        </p:spPr>
      </p:pic>
      <p:pic>
        <p:nvPicPr>
          <p:cNvPr id="3" name="图片 2"/>
          <p:cNvPicPr>
            <a:picLocks noChangeAspect="1"/>
          </p:cNvPicPr>
          <p:nvPr/>
        </p:nvPicPr>
        <p:blipFill>
          <a:blip r:embed="rId2"/>
          <a:stretch>
            <a:fillRect/>
          </a:stretch>
        </p:blipFill>
        <p:spPr>
          <a:xfrm>
            <a:off x="5346702" y="1644016"/>
            <a:ext cx="5313679" cy="3535680"/>
          </a:xfrm>
          <a:prstGeom prst="rect">
            <a:avLst/>
          </a:prstGeom>
        </p:spPr>
      </p:pic>
      <p:sp>
        <p:nvSpPr>
          <p:cNvPr id="4" name="文本框 3"/>
          <p:cNvSpPr txBox="1"/>
          <p:nvPr/>
        </p:nvSpPr>
        <p:spPr>
          <a:xfrm>
            <a:off x="59055" y="5274312"/>
            <a:ext cx="10525760" cy="338554"/>
          </a:xfrm>
          <a:prstGeom prst="rect">
            <a:avLst/>
          </a:prstGeom>
          <a:noFill/>
        </p:spPr>
        <p:txBody>
          <a:bodyPr wrap="square" rtlCol="0">
            <a:spAutoFit/>
          </a:bodyPr>
          <a:lstStyle/>
          <a:p>
            <a:r>
              <a:rPr lang="en-US" altLang="zh-CN" sz="1600" b="1">
                <a:latin typeface="微软雅黑" panose="020B0503020204020204" charset="-122"/>
                <a:ea typeface="微软雅黑" panose="020B0503020204020204" charset="-122"/>
                <a:cs typeface="微软雅黑" panose="020B0503020204020204" charset="-122"/>
              </a:rPr>
              <a:t>2014</a:t>
            </a:r>
            <a:r>
              <a:rPr lang="zh-CN" altLang="en-US" sz="1600" b="1">
                <a:latin typeface="微软雅黑" panose="020B0503020204020204" charset="-122"/>
                <a:ea typeface="微软雅黑" panose="020B0503020204020204" charset="-122"/>
                <a:cs typeface="微软雅黑" panose="020B0503020204020204" charset="-122"/>
              </a:rPr>
              <a:t>年</a:t>
            </a:r>
            <a:r>
              <a:rPr lang="en-US" altLang="zh-CN" sz="1600" b="1">
                <a:latin typeface="微软雅黑" panose="020B0503020204020204" charset="-122"/>
                <a:ea typeface="微软雅黑" panose="020B0503020204020204" charset="-122"/>
                <a:cs typeface="微软雅黑" panose="020B0503020204020204" charset="-122"/>
              </a:rPr>
              <a:t>9</a:t>
            </a:r>
            <a:r>
              <a:rPr lang="zh-CN" altLang="en-US" sz="1600" b="1">
                <a:latin typeface="微软雅黑" panose="020B0503020204020204" charset="-122"/>
                <a:ea typeface="微软雅黑" panose="020B0503020204020204" charset="-122"/>
                <a:cs typeface="微软雅黑" panose="020B0503020204020204" charset="-122"/>
              </a:rPr>
              <a:t>月</a:t>
            </a:r>
            <a:r>
              <a:rPr lang="en-US" altLang="zh-CN" sz="1600" b="1">
                <a:latin typeface="微软雅黑" panose="020B0503020204020204" charset="-122"/>
                <a:ea typeface="微软雅黑" panose="020B0503020204020204" charset="-122"/>
                <a:cs typeface="微软雅黑" panose="020B0503020204020204" charset="-122"/>
              </a:rPr>
              <a:t>9</a:t>
            </a:r>
            <a:r>
              <a:rPr lang="zh-CN" altLang="en-US" sz="1600" b="1">
                <a:latin typeface="微软雅黑" panose="020B0503020204020204" charset="-122"/>
                <a:ea typeface="微软雅黑" panose="020B0503020204020204" charset="-122"/>
                <a:cs typeface="微软雅黑" panose="020B0503020204020204" charset="-122"/>
              </a:rPr>
              <a:t>日，中共中央总书记、国家主席、中央军委主席习近平到北京师范大学脑科学研究中心进行考察。</a:t>
            </a:r>
            <a:endParaRPr lang="zh-CN" altLang="en-US" sz="1600" b="1">
              <a:latin typeface="微软雅黑" panose="020B0503020204020204" charset="-122"/>
              <a:ea typeface="微软雅黑" panose="020B0503020204020204" charset="-122"/>
              <a:cs typeface="微软雅黑" panose="020B0503020204020204" charset="-122"/>
            </a:endParaRPr>
          </a:p>
        </p:txBody>
      </p:sp>
      <p:sp>
        <p:nvSpPr>
          <p:cNvPr id="5" name="矩形 4"/>
          <p:cNvSpPr/>
          <p:nvPr/>
        </p:nvSpPr>
        <p:spPr>
          <a:xfrm>
            <a:off x="532838" y="297550"/>
            <a:ext cx="3262432"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中国开启脑力开发序幕</a:t>
            </a:r>
            <a:endParaRPr lang="zh-CN" altLang="en-US" sz="2400" b="1">
              <a:latin typeface="微软雅黑" panose="020B0503020204020204" charset="-122"/>
              <a:ea typeface="微软雅黑" panose="020B0503020204020204" charset="-122"/>
              <a:sym typeface="+mn-ea"/>
            </a:endParaRPr>
          </a:p>
        </p:txBody>
      </p:sp>
      <p:sp>
        <p:nvSpPr>
          <p:cNvPr id="6" name="矩形 5"/>
          <p:cNvSpPr/>
          <p:nvPr/>
        </p:nvSpPr>
        <p:spPr>
          <a:xfrm>
            <a:off x="563321" y="742706"/>
            <a:ext cx="3347455"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China starts mental development prologue</a:t>
            </a:r>
            <a:endParaRPr lang="en-US" altLang="zh-CN" sz="1200">
              <a:latin typeface="微软雅黑" panose="020B0503020204020204" charset="-122"/>
              <a:ea typeface="微软雅黑" panose="020B0503020204020204" charset="-122"/>
            </a:endParaRPr>
          </a:p>
        </p:txBody>
      </p:sp>
      <p:pic>
        <p:nvPicPr>
          <p:cNvPr id="10" name="图片 9" descr="迅通脑力LOGO-06"/>
          <p:cNvPicPr>
            <a:picLocks noChangeAspect="1"/>
          </p:cNvPicPr>
          <p:nvPr/>
        </p:nvPicPr>
        <p:blipFill>
          <a:blip r:embed="rId3"/>
          <a:srcRect l="15590" t="35474" r="16544" b="36230"/>
          <a:stretch>
            <a:fillRect/>
          </a:stretch>
        </p:blipFill>
        <p:spPr>
          <a:xfrm>
            <a:off x="9358536" y="278768"/>
            <a:ext cx="1200785" cy="501015"/>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rcRect l="1305" r="-9135"/>
          <a:stretch>
            <a:fillRect/>
          </a:stretch>
        </p:blipFill>
        <p:spPr>
          <a:xfrm>
            <a:off x="9527" y="1903096"/>
            <a:ext cx="3935094" cy="2623820"/>
          </a:xfrm>
          <a:prstGeom prst="rect">
            <a:avLst/>
          </a:prstGeom>
        </p:spPr>
      </p:pic>
      <p:sp>
        <p:nvSpPr>
          <p:cNvPr id="12" name="文本框 11"/>
          <p:cNvSpPr txBox="1"/>
          <p:nvPr/>
        </p:nvSpPr>
        <p:spPr>
          <a:xfrm>
            <a:off x="66676" y="4725672"/>
            <a:ext cx="3472816" cy="1323439"/>
          </a:xfrm>
          <a:prstGeom prst="rect">
            <a:avLst/>
          </a:prstGeom>
          <a:noFill/>
        </p:spPr>
        <p:txBody>
          <a:bodyPr wrap="square" rtlCol="0">
            <a:spAutoFit/>
          </a:bodyPr>
          <a:lstStyle/>
          <a:p>
            <a:r>
              <a:rPr lang="en-US" sz="1000">
                <a:latin typeface="微软雅黑" panose="020B0503020204020204" charset="-122"/>
                <a:ea typeface="微软雅黑" panose="020B0503020204020204" charset="-122"/>
                <a:cs typeface="微软雅黑" panose="020B0503020204020204" charset="-122"/>
                <a:sym typeface="+mn-ea"/>
              </a:rPr>
              <a:t>   “</a:t>
            </a:r>
            <a:r>
              <a:rPr sz="1000">
                <a:solidFill>
                  <a:srgbClr val="FF0000"/>
                </a:solidFill>
                <a:latin typeface="微软雅黑" panose="020B0503020204020204" charset="-122"/>
                <a:ea typeface="微软雅黑" panose="020B0503020204020204" charset="-122"/>
                <a:cs typeface="微软雅黑" panose="020B0503020204020204" charset="-122"/>
                <a:sym typeface="+mn-ea"/>
              </a:rPr>
              <a:t>素质教育要开发右脑，开发右脑比开发左脑的作用还要大，深层次的思考，深层次的创意，深层次的记忆，永久性的记忆靠右脑。</a:t>
            </a:r>
            <a:r>
              <a:rPr sz="1000">
                <a:latin typeface="微软雅黑" panose="020B0503020204020204" charset="-122"/>
                <a:ea typeface="微软雅黑" panose="020B0503020204020204" charset="-122"/>
                <a:cs typeface="微软雅黑" panose="020B0503020204020204" charset="-122"/>
                <a:sym typeface="+mn-ea"/>
              </a:rPr>
              <a:t>多用右脑，多训练右脑可以事半功倍，甚至可以提高几百倍</a:t>
            </a:r>
            <a:r>
              <a:rPr lang="zh-CN" altLang="en-US" sz="1000">
                <a:latin typeface="微软雅黑" panose="020B0503020204020204" charset="-122"/>
                <a:ea typeface="微软雅黑" panose="020B0503020204020204" charset="-122"/>
                <a:cs typeface="微软雅黑" panose="020B0503020204020204" charset="-122"/>
                <a:sym typeface="+mn-ea"/>
              </a:rPr>
              <a:t>。</a:t>
            </a:r>
            <a:r>
              <a:rPr sz="1000">
                <a:latin typeface="微软雅黑" panose="020B0503020204020204" charset="-122"/>
                <a:ea typeface="微软雅黑" panose="020B0503020204020204" charset="-122"/>
                <a:cs typeface="微软雅黑" panose="020B0503020204020204" charset="-122"/>
                <a:sym typeface="+mn-ea"/>
              </a:rPr>
              <a:t>下个世纪的前十年是右脑开发的十年，哪个国家在这个问题上有突破哪个国家就有活力</a:t>
            </a:r>
            <a:r>
              <a:rPr lang="en-US" sz="1000">
                <a:latin typeface="微软雅黑" panose="020B0503020204020204" charset="-122"/>
                <a:ea typeface="微软雅黑" panose="020B0503020204020204" charset="-122"/>
                <a:cs typeface="微软雅黑" panose="020B0503020204020204" charset="-122"/>
                <a:sym typeface="+mn-ea"/>
              </a:rPr>
              <a:t>”</a:t>
            </a:r>
            <a:r>
              <a:rPr sz="1000">
                <a:latin typeface="微软雅黑" panose="020B0503020204020204" charset="-122"/>
                <a:ea typeface="微软雅黑" panose="020B0503020204020204" charset="-122"/>
                <a:cs typeface="微软雅黑" panose="020B0503020204020204" charset="-122"/>
                <a:sym typeface="+mn-ea"/>
              </a:rPr>
              <a:t>。</a:t>
            </a:r>
            <a:endParaRPr sz="1000">
              <a:latin typeface="微软雅黑" panose="020B0503020204020204" charset="-122"/>
              <a:ea typeface="微软雅黑" panose="020B0503020204020204" charset="-122"/>
              <a:cs typeface="微软雅黑" panose="020B0503020204020204" charset="-122"/>
              <a:sym typeface="+mn-ea"/>
            </a:endParaRPr>
          </a:p>
          <a:p>
            <a:endParaRPr lang="zh-CN" altLang="en-US" sz="1000">
              <a:latin typeface="微软雅黑" panose="020B0503020204020204" charset="-122"/>
              <a:ea typeface="微软雅黑" panose="020B0503020204020204" charset="-122"/>
              <a:cs typeface="微软雅黑" panose="020B0503020204020204" charset="-122"/>
              <a:sym typeface="+mn-ea"/>
            </a:endParaRPr>
          </a:p>
          <a:p>
            <a:endParaRPr lang="zh-CN" altLang="en-US" sz="1000">
              <a:latin typeface="微软雅黑" panose="020B0503020204020204" charset="-122"/>
              <a:ea typeface="微软雅黑" panose="020B0503020204020204" charset="-122"/>
              <a:cs typeface="微软雅黑" panose="020B0503020204020204" charset="-122"/>
              <a:sym typeface="+mn-ea"/>
            </a:endParaRPr>
          </a:p>
          <a:p>
            <a:r>
              <a:rPr lang="en-US" altLang="zh-CN" sz="1000">
                <a:latin typeface="微软雅黑" panose="020B0503020204020204" charset="-122"/>
                <a:ea typeface="微软雅黑" panose="020B0503020204020204" charset="-122"/>
                <a:cs typeface="微软雅黑" panose="020B0503020204020204" charset="-122"/>
                <a:sym typeface="+mn-ea"/>
              </a:rPr>
              <a:t>                          ——</a:t>
            </a:r>
            <a:r>
              <a:rPr lang="zh-CN" altLang="en-US" sz="1000">
                <a:latin typeface="微软雅黑" panose="020B0503020204020204" charset="-122"/>
                <a:ea typeface="微软雅黑" panose="020B0503020204020204" charset="-122"/>
                <a:cs typeface="微软雅黑" panose="020B0503020204020204" charset="-122"/>
                <a:sym typeface="+mn-ea"/>
              </a:rPr>
              <a:t>原国务院副总理李岚清同志</a:t>
            </a:r>
            <a:endParaRPr lang="zh-CN" altLang="en-US" sz="1000">
              <a:latin typeface="微软雅黑" panose="020B0503020204020204" charset="-122"/>
              <a:ea typeface="微软雅黑" panose="020B0503020204020204" charset="-122"/>
              <a:cs typeface="微软雅黑" panose="020B0503020204020204" charset="-122"/>
              <a:sym typeface="+mn-ea"/>
            </a:endParaRPr>
          </a:p>
        </p:txBody>
      </p:sp>
      <p:pic>
        <p:nvPicPr>
          <p:cNvPr id="15" name="图片 14" descr="58d5bb77-4bb6-41ca-8235-91576ba4903e[1]"/>
          <p:cNvPicPr>
            <a:picLocks noChangeAspect="1"/>
          </p:cNvPicPr>
          <p:nvPr/>
        </p:nvPicPr>
        <p:blipFill>
          <a:blip r:embed="rId2"/>
          <a:stretch>
            <a:fillRect/>
          </a:stretch>
        </p:blipFill>
        <p:spPr>
          <a:xfrm>
            <a:off x="6750688" y="1903733"/>
            <a:ext cx="3935094" cy="2623185"/>
          </a:xfrm>
          <a:prstGeom prst="rect">
            <a:avLst/>
          </a:prstGeom>
        </p:spPr>
      </p:pic>
      <p:sp>
        <p:nvSpPr>
          <p:cNvPr id="16" name="文本框 15"/>
          <p:cNvSpPr txBox="1"/>
          <p:nvPr/>
        </p:nvSpPr>
        <p:spPr>
          <a:xfrm>
            <a:off x="7164073" y="4725671"/>
            <a:ext cx="3521075" cy="1477328"/>
          </a:xfrm>
          <a:prstGeom prst="rect">
            <a:avLst/>
          </a:prstGeom>
          <a:noFill/>
        </p:spPr>
        <p:txBody>
          <a:bodyPr wrap="square" rtlCol="0" anchor="t">
            <a:spAutoFit/>
          </a:bodyPr>
          <a:lstStyle/>
          <a:p>
            <a:r>
              <a:rPr lang="en-US" altLang="zh-CN" sz="1000">
                <a:solidFill>
                  <a:schemeClr val="bg1"/>
                </a:solidFill>
                <a:latin typeface="微软雅黑" panose="020B0503020204020204" charset="-122"/>
                <a:ea typeface="微软雅黑" panose="020B0503020204020204" charset="-122"/>
                <a:cs typeface="微软雅黑" panose="020B0503020204020204" charset="-122"/>
              </a:rPr>
              <a:t>   </a:t>
            </a:r>
            <a:r>
              <a:rPr lang="zh-CN" altLang="en-US" sz="1000">
                <a:latin typeface="微软雅黑" panose="020B0503020204020204" charset="-122"/>
                <a:ea typeface="微软雅黑" panose="020B0503020204020204" charset="-122"/>
                <a:cs typeface="微软雅黑" panose="020B0503020204020204" charset="-122"/>
              </a:rPr>
              <a:t>“教育工作最重要的是要尊重教育规律，而尊重教育规律在很大意义上就要尊重人脑的发育发展规律。”</a:t>
            </a:r>
            <a:r>
              <a:rPr lang="zh-CN" altLang="en-US" sz="1000">
                <a:solidFill>
                  <a:srgbClr val="FF0000"/>
                </a:solidFill>
                <a:latin typeface="微软雅黑" panose="020B0503020204020204" charset="-122"/>
                <a:ea typeface="微软雅黑" panose="020B0503020204020204" charset="-122"/>
                <a:cs typeface="微软雅黑" panose="020B0503020204020204" charset="-122"/>
                <a:sym typeface="+mn-ea"/>
              </a:rPr>
              <a:t>“吸取和利用好脑科学的最新成果，教育创新才能获得成功。”</a:t>
            </a:r>
            <a:endParaRPr lang="en-US" altLang="zh-CN" sz="1000">
              <a:solidFill>
                <a:schemeClr val="bg1"/>
              </a:solidFill>
              <a:latin typeface="微软雅黑" panose="020B0503020204020204" charset="-122"/>
              <a:ea typeface="微软雅黑" panose="020B0503020204020204" charset="-122"/>
              <a:cs typeface="微软雅黑" panose="020B0503020204020204" charset="-122"/>
            </a:endParaRPr>
          </a:p>
          <a:p>
            <a:endParaRPr lang="en-US" altLang="zh-CN" sz="1000">
              <a:solidFill>
                <a:schemeClr val="bg1"/>
              </a:solidFill>
              <a:latin typeface="微软雅黑" panose="020B0503020204020204" charset="-122"/>
              <a:ea typeface="微软雅黑" panose="020B0503020204020204" charset="-122"/>
              <a:cs typeface="微软雅黑" panose="020B0503020204020204" charset="-122"/>
            </a:endParaRPr>
          </a:p>
          <a:p>
            <a:r>
              <a:rPr lang="en-US" altLang="zh-CN" sz="1000">
                <a:solidFill>
                  <a:schemeClr val="bg1"/>
                </a:solidFill>
                <a:latin typeface="微软雅黑" panose="020B0503020204020204" charset="-122"/>
                <a:ea typeface="微软雅黑" panose="020B0503020204020204" charset="-122"/>
                <a:cs typeface="微软雅黑" panose="020B0503020204020204" charset="-122"/>
              </a:rPr>
              <a:t>                                 </a:t>
            </a:r>
            <a:r>
              <a:rPr lang="en-US" altLang="zh-CN" sz="1000">
                <a:latin typeface="微软雅黑" panose="020B0503020204020204" charset="-122"/>
                <a:ea typeface="微软雅黑" panose="020B0503020204020204" charset="-122"/>
                <a:cs typeface="微软雅黑" panose="020B0503020204020204" charset="-122"/>
              </a:rPr>
              <a:t>              </a:t>
            </a:r>
            <a:endParaRPr lang="en-US" altLang="zh-CN" sz="1000">
              <a:latin typeface="微软雅黑" panose="020B0503020204020204" charset="-122"/>
              <a:ea typeface="微软雅黑" panose="020B0503020204020204" charset="-122"/>
              <a:cs typeface="微软雅黑" panose="020B0503020204020204" charset="-122"/>
            </a:endParaRPr>
          </a:p>
          <a:p>
            <a:r>
              <a:rPr lang="en-US" altLang="zh-CN" sz="1000">
                <a:latin typeface="微软雅黑" panose="020B0503020204020204" charset="-122"/>
                <a:ea typeface="微软雅黑" panose="020B0503020204020204" charset="-122"/>
                <a:cs typeface="微软雅黑" panose="020B0503020204020204" charset="-122"/>
              </a:rPr>
              <a:t>                                                 ——</a:t>
            </a:r>
            <a:r>
              <a:rPr lang="zh-CN" altLang="en-US" sz="1000">
                <a:latin typeface="微软雅黑" panose="020B0503020204020204" charset="-122"/>
                <a:ea typeface="微软雅黑" panose="020B0503020204020204" charset="-122"/>
                <a:cs typeface="微软雅黑" panose="020B0503020204020204" charset="-122"/>
              </a:rPr>
              <a:t>民进中央副主席</a:t>
            </a:r>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                                                       全国政协副秘书长</a:t>
            </a:r>
            <a:endParaRPr lang="zh-CN" altLang="en-US" sz="1000">
              <a:latin typeface="微软雅黑" panose="020B0503020204020204" charset="-122"/>
              <a:ea typeface="微软雅黑" panose="020B0503020204020204" charset="-122"/>
              <a:cs typeface="微软雅黑" panose="020B0503020204020204" charset="-122"/>
            </a:endParaRPr>
          </a:p>
          <a:p>
            <a:endParaRPr lang="zh-CN" altLang="en-US" sz="1000">
              <a:latin typeface="微软雅黑" panose="020B0503020204020204" charset="-122"/>
              <a:ea typeface="微软雅黑" panose="020B0503020204020204" charset="-122"/>
              <a:cs typeface="微软雅黑" panose="020B0503020204020204" charset="-122"/>
            </a:endParaRPr>
          </a:p>
          <a:p>
            <a:r>
              <a:rPr lang="zh-CN" altLang="en-US" sz="1000">
                <a:latin typeface="微软雅黑" panose="020B0503020204020204" charset="-122"/>
                <a:ea typeface="微软雅黑" panose="020B0503020204020204" charset="-122"/>
                <a:cs typeface="微软雅黑" panose="020B0503020204020204" charset="-122"/>
              </a:rPr>
              <a:t>                                                               朱永新</a:t>
            </a:r>
            <a:endParaRPr lang="zh-CN" altLang="en-US" sz="1000">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nvPicPr>
        <p:blipFill>
          <a:blip r:embed="rId3"/>
          <a:stretch>
            <a:fillRect/>
          </a:stretch>
        </p:blipFill>
        <p:spPr>
          <a:xfrm>
            <a:off x="3538855" y="1903096"/>
            <a:ext cx="3614420" cy="2623820"/>
          </a:xfrm>
          <a:prstGeom prst="rect">
            <a:avLst/>
          </a:prstGeom>
        </p:spPr>
      </p:pic>
      <p:sp>
        <p:nvSpPr>
          <p:cNvPr id="14" name="文本框 13"/>
          <p:cNvSpPr txBox="1"/>
          <p:nvPr/>
        </p:nvSpPr>
        <p:spPr>
          <a:xfrm>
            <a:off x="3539490" y="4725670"/>
            <a:ext cx="3614420" cy="1785104"/>
          </a:xfrm>
          <a:prstGeom prst="rect">
            <a:avLst/>
          </a:prstGeom>
          <a:noFill/>
        </p:spPr>
        <p:txBody>
          <a:bodyPr wrap="square" rtlCol="0">
            <a:spAutoFit/>
          </a:bodyPr>
          <a:lstStyle/>
          <a:p>
            <a:r>
              <a:rPr lang="en-US" sz="1000">
                <a:latin typeface="微软雅黑" panose="020B0503020204020204" charset="-122"/>
                <a:ea typeface="微软雅黑" panose="020B0503020204020204" charset="-122"/>
                <a:cs typeface="微软雅黑" panose="020B0503020204020204" charset="-122"/>
              </a:rPr>
              <a:t>      2016</a:t>
            </a:r>
            <a:r>
              <a:rPr lang="zh-CN" altLang="en-US" sz="1000">
                <a:latin typeface="微软雅黑" panose="020B0503020204020204" charset="-122"/>
                <a:ea typeface="微软雅黑" panose="020B0503020204020204" charset="-122"/>
                <a:cs typeface="微软雅黑" panose="020B0503020204020204" charset="-122"/>
              </a:rPr>
              <a:t>年</a:t>
            </a:r>
            <a:r>
              <a:rPr lang="en-US" altLang="zh-CN" sz="1000">
                <a:latin typeface="微软雅黑" panose="020B0503020204020204" charset="-122"/>
                <a:ea typeface="微软雅黑" panose="020B0503020204020204" charset="-122"/>
                <a:cs typeface="微软雅黑" panose="020B0503020204020204" charset="-122"/>
              </a:rPr>
              <a:t>10</a:t>
            </a:r>
            <a:r>
              <a:rPr lang="zh-CN" altLang="en-US" sz="1000">
                <a:latin typeface="微软雅黑" panose="020B0503020204020204" charset="-122"/>
                <a:ea typeface="微软雅黑" panose="020B0503020204020204" charset="-122"/>
                <a:cs typeface="微软雅黑" panose="020B0503020204020204" charset="-122"/>
              </a:rPr>
              <a:t>月，中共中央政治局委员、国务院副总理刘延东参观 武汉大学。在参观了武汉大学记忆协会，看完记忆大师的扑克记忆表演后，</a:t>
            </a:r>
            <a:r>
              <a:rPr lang="zh-CN" altLang="en-US" sz="1000">
                <a:solidFill>
                  <a:srgbClr val="FF0000"/>
                </a:solidFill>
                <a:latin typeface="微软雅黑" panose="020B0503020204020204" charset="-122"/>
                <a:ea typeface="微软雅黑" panose="020B0503020204020204" charset="-122"/>
                <a:cs typeface="微软雅黑" panose="020B0503020204020204" charset="-122"/>
              </a:rPr>
              <a:t>她说：</a:t>
            </a:r>
            <a:r>
              <a:rPr lang="en-US" altLang="zh-CN" sz="100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000">
                <a:solidFill>
                  <a:srgbClr val="FF0000"/>
                </a:solidFill>
                <a:latin typeface="微软雅黑" panose="020B0503020204020204" charset="-122"/>
                <a:ea typeface="微软雅黑" panose="020B0503020204020204" charset="-122"/>
                <a:cs typeface="微软雅黑" panose="020B0503020204020204" charset="-122"/>
              </a:rPr>
              <a:t>这样的记忆人才学校要好好培养！</a:t>
            </a:r>
            <a:endParaRPr lang="zh-CN" altLang="en-US" sz="1000">
              <a:solidFill>
                <a:srgbClr val="FF0000"/>
              </a:solidFill>
              <a:latin typeface="微软雅黑" panose="020B0503020204020204" charset="-122"/>
              <a:ea typeface="微软雅黑" panose="020B0503020204020204" charset="-122"/>
              <a:cs typeface="微软雅黑" panose="020B0503020204020204" charset="-122"/>
            </a:endParaRPr>
          </a:p>
          <a:p>
            <a:endParaRPr lang="zh-CN" altLang="en-US" sz="1000">
              <a:solidFill>
                <a:srgbClr val="FF0000"/>
              </a:solidFill>
              <a:latin typeface="微软雅黑" panose="020B0503020204020204" charset="-122"/>
              <a:ea typeface="微软雅黑" panose="020B0503020204020204" charset="-122"/>
              <a:cs typeface="微软雅黑" panose="020B0503020204020204" charset="-122"/>
            </a:endParaRPr>
          </a:p>
          <a:p>
            <a:r>
              <a:rPr lang="en-US" altLang="zh-CN" sz="1000">
                <a:latin typeface="微软雅黑" panose="020B0503020204020204" charset="-122"/>
                <a:ea typeface="微软雅黑" panose="020B0503020204020204" charset="-122"/>
                <a:cs typeface="微软雅黑" panose="020B0503020204020204" charset="-122"/>
              </a:rPr>
              <a:t>                                                   ——</a:t>
            </a:r>
            <a:r>
              <a:rPr lang="zh-CN" altLang="en-US" sz="1000">
                <a:latin typeface="微软雅黑" panose="020B0503020204020204" charset="-122"/>
                <a:ea typeface="微软雅黑" panose="020B0503020204020204" charset="-122"/>
                <a:cs typeface="微软雅黑" panose="020B0503020204020204" charset="-122"/>
                <a:sym typeface="+mn-ea"/>
              </a:rPr>
              <a:t>中共中央政治局委员</a:t>
            </a:r>
            <a:endParaRPr lang="zh-CN" altLang="en-US" sz="1000">
              <a:latin typeface="微软雅黑" panose="020B0503020204020204" charset="-122"/>
              <a:ea typeface="微软雅黑" panose="020B0503020204020204" charset="-122"/>
              <a:cs typeface="微软雅黑" panose="020B0503020204020204" charset="-122"/>
              <a:sym typeface="+mn-ea"/>
            </a:endParaRPr>
          </a:p>
          <a:p>
            <a:r>
              <a:rPr lang="zh-CN" altLang="en-US" sz="1000">
                <a:latin typeface="微软雅黑" panose="020B0503020204020204" charset="-122"/>
                <a:ea typeface="微软雅黑" panose="020B0503020204020204" charset="-122"/>
                <a:cs typeface="微软雅黑" panose="020B0503020204020204" charset="-122"/>
                <a:sym typeface="+mn-ea"/>
              </a:rPr>
              <a:t>                                                               国务院副总理</a:t>
            </a:r>
            <a:endParaRPr lang="zh-CN" altLang="en-US" sz="1000">
              <a:latin typeface="微软雅黑" panose="020B0503020204020204" charset="-122"/>
              <a:ea typeface="微软雅黑" panose="020B0503020204020204" charset="-122"/>
              <a:cs typeface="微软雅黑" panose="020B0503020204020204" charset="-122"/>
              <a:sym typeface="+mn-ea"/>
            </a:endParaRPr>
          </a:p>
          <a:p>
            <a:r>
              <a:rPr lang="zh-CN" altLang="en-US" sz="1000">
                <a:latin typeface="微软雅黑" panose="020B0503020204020204" charset="-122"/>
                <a:ea typeface="微软雅黑" panose="020B0503020204020204" charset="-122"/>
                <a:cs typeface="微软雅黑" panose="020B0503020204020204" charset="-122"/>
                <a:sym typeface="+mn-ea"/>
              </a:rPr>
              <a:t>   </a:t>
            </a:r>
            <a:endParaRPr lang="zh-CN" altLang="en-US" sz="1000">
              <a:latin typeface="微软雅黑" panose="020B0503020204020204" charset="-122"/>
              <a:ea typeface="微软雅黑" panose="020B0503020204020204" charset="-122"/>
              <a:cs typeface="微软雅黑" panose="020B0503020204020204" charset="-122"/>
              <a:sym typeface="+mn-ea"/>
            </a:endParaRPr>
          </a:p>
          <a:p>
            <a:r>
              <a:rPr lang="zh-CN" altLang="en-US" sz="1000">
                <a:latin typeface="微软雅黑" panose="020B0503020204020204" charset="-122"/>
                <a:ea typeface="微软雅黑" panose="020B0503020204020204" charset="-122"/>
                <a:cs typeface="微软雅黑" panose="020B0503020204020204" charset="-122"/>
                <a:sym typeface="+mn-ea"/>
              </a:rPr>
              <a:t>                                                                    刘延东</a:t>
            </a:r>
            <a:endParaRPr lang="zh-CN" altLang="en-US" sz="1000">
              <a:solidFill>
                <a:srgbClr val="FF0000"/>
              </a:solidFill>
              <a:latin typeface="微软雅黑" panose="020B0503020204020204" charset="-122"/>
              <a:ea typeface="微软雅黑" panose="020B0503020204020204" charset="-122"/>
              <a:cs typeface="微软雅黑" panose="020B0503020204020204" charset="-122"/>
            </a:endParaRPr>
          </a:p>
          <a:p>
            <a:endParaRPr lang="zh-CN" altLang="en-US" sz="1000">
              <a:solidFill>
                <a:srgbClr val="FF0000"/>
              </a:solidFill>
              <a:latin typeface="微软雅黑" panose="020B0503020204020204" charset="-122"/>
              <a:ea typeface="微软雅黑" panose="020B0503020204020204" charset="-122"/>
              <a:cs typeface="微软雅黑" panose="020B0503020204020204" charset="-122"/>
            </a:endParaRPr>
          </a:p>
          <a:p>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sz="1000">
                <a:solidFill>
                  <a:schemeClr val="bg1"/>
                </a:solidFill>
                <a:latin typeface="微软雅黑" panose="020B0503020204020204" charset="-122"/>
                <a:ea typeface="微软雅黑" panose="020B0503020204020204" charset="-122"/>
                <a:cs typeface="微软雅黑" panose="020B0503020204020204" charset="-122"/>
              </a:rPr>
              <a:t>                                                                               </a:t>
            </a:r>
            <a:endParaRPr sz="10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矩形 4"/>
          <p:cNvSpPr/>
          <p:nvPr/>
        </p:nvSpPr>
        <p:spPr>
          <a:xfrm>
            <a:off x="532838" y="297550"/>
            <a:ext cx="3262432" cy="461665"/>
          </a:xfrm>
          <a:prstGeom prst="rect">
            <a:avLst/>
          </a:prstGeom>
        </p:spPr>
        <p:txBody>
          <a:bodyPr wrap="none">
            <a:spAutoFit/>
          </a:bodyPr>
          <a:lstStyle/>
          <a:p>
            <a:pPr algn="l"/>
            <a:r>
              <a:rPr lang="zh-CN" altLang="en-US" sz="2400" b="1">
                <a:latin typeface="微软雅黑" panose="020B0503020204020204" charset="-122"/>
                <a:ea typeface="微软雅黑" panose="020B0503020204020204" charset="-122"/>
                <a:sym typeface="+mn-ea"/>
              </a:rPr>
              <a:t>中国开启脑力开发序幕</a:t>
            </a:r>
            <a:endParaRPr lang="zh-CN" altLang="en-US" sz="2400" b="1">
              <a:latin typeface="微软雅黑" panose="020B0503020204020204" charset="-122"/>
              <a:ea typeface="微软雅黑" panose="020B0503020204020204" charset="-122"/>
              <a:sym typeface="+mn-ea"/>
            </a:endParaRPr>
          </a:p>
        </p:txBody>
      </p:sp>
      <p:sp>
        <p:nvSpPr>
          <p:cNvPr id="6" name="矩形 5"/>
          <p:cNvSpPr/>
          <p:nvPr/>
        </p:nvSpPr>
        <p:spPr>
          <a:xfrm>
            <a:off x="563321" y="742706"/>
            <a:ext cx="3347455" cy="277127"/>
          </a:xfrm>
          <a:prstGeom prst="rect">
            <a:avLst/>
          </a:prstGeom>
        </p:spPr>
        <p:txBody>
          <a:bodyPr wrap="none">
            <a:spAutoFit/>
          </a:bodyPr>
          <a:lstStyle/>
          <a:p>
            <a:pPr algn="l"/>
            <a:r>
              <a:rPr lang="en-US" altLang="zh-CN" sz="1200">
                <a:latin typeface="微软雅黑" panose="020B0503020204020204" charset="-122"/>
                <a:ea typeface="微软雅黑" panose="020B0503020204020204" charset="-122"/>
              </a:rPr>
              <a:t>China starts mental development prologue</a:t>
            </a:r>
            <a:endParaRPr lang="en-US" altLang="zh-CN" sz="1200">
              <a:latin typeface="微软雅黑" panose="020B0503020204020204" charset="-122"/>
              <a:ea typeface="微软雅黑" panose="020B0503020204020204" charset="-122"/>
            </a:endParaRPr>
          </a:p>
        </p:txBody>
      </p:sp>
      <p:pic>
        <p:nvPicPr>
          <p:cNvPr id="18" name="图片 17" descr="迅通脑力LOGO-06"/>
          <p:cNvPicPr>
            <a:picLocks noChangeAspect="1"/>
          </p:cNvPicPr>
          <p:nvPr/>
        </p:nvPicPr>
        <p:blipFill>
          <a:blip r:embed="rId4"/>
          <a:srcRect l="15590" t="35474" r="16544" b="36230"/>
          <a:stretch>
            <a:fillRect/>
          </a:stretch>
        </p:blipFill>
        <p:spPr>
          <a:xfrm>
            <a:off x="9358536" y="278768"/>
            <a:ext cx="1200785" cy="501015"/>
          </a:xfrm>
          <a:prstGeom prst="rect">
            <a:avLst/>
          </a:prstGeom>
        </p:spPr>
      </p:pic>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0324" y="4206241"/>
            <a:ext cx="5086985" cy="1149350"/>
          </a:xfrm>
          <a:prstGeom prst="rect">
            <a:avLst/>
          </a:prstGeom>
        </p:spPr>
      </p:pic>
      <p:pic>
        <p:nvPicPr>
          <p:cNvPr id="5" name="图片 4"/>
          <p:cNvPicPr>
            <a:picLocks noChangeAspect="1"/>
          </p:cNvPicPr>
          <p:nvPr/>
        </p:nvPicPr>
        <p:blipFill>
          <a:blip r:embed="rId2"/>
          <a:stretch>
            <a:fillRect/>
          </a:stretch>
        </p:blipFill>
        <p:spPr>
          <a:xfrm>
            <a:off x="5107941" y="4225294"/>
            <a:ext cx="5523231" cy="1120775"/>
          </a:xfrm>
          <a:prstGeom prst="rect">
            <a:avLst/>
          </a:prstGeom>
        </p:spPr>
      </p:pic>
      <p:pic>
        <p:nvPicPr>
          <p:cNvPr id="10" name="图片 9"/>
          <p:cNvPicPr>
            <a:picLocks noChangeAspect="1"/>
          </p:cNvPicPr>
          <p:nvPr/>
        </p:nvPicPr>
        <p:blipFill>
          <a:blip r:embed="rId3"/>
          <a:stretch>
            <a:fillRect/>
          </a:stretch>
        </p:blipFill>
        <p:spPr>
          <a:xfrm>
            <a:off x="19687" y="5247006"/>
            <a:ext cx="5126356" cy="930910"/>
          </a:xfrm>
          <a:prstGeom prst="rect">
            <a:avLst/>
          </a:prstGeom>
        </p:spPr>
      </p:pic>
      <p:pic>
        <p:nvPicPr>
          <p:cNvPr id="6" name="图片 5"/>
          <p:cNvPicPr>
            <a:picLocks noChangeAspect="1"/>
          </p:cNvPicPr>
          <p:nvPr/>
        </p:nvPicPr>
        <p:blipFill>
          <a:blip r:embed="rId4"/>
          <a:stretch>
            <a:fillRect/>
          </a:stretch>
        </p:blipFill>
        <p:spPr>
          <a:xfrm>
            <a:off x="20320" y="1631952"/>
            <a:ext cx="3963670" cy="2574289"/>
          </a:xfrm>
          <a:prstGeom prst="rect">
            <a:avLst/>
          </a:prstGeom>
        </p:spPr>
      </p:pic>
      <p:pic>
        <p:nvPicPr>
          <p:cNvPr id="9" name="图片 8"/>
          <p:cNvPicPr>
            <a:picLocks noChangeAspect="1"/>
          </p:cNvPicPr>
          <p:nvPr/>
        </p:nvPicPr>
        <p:blipFill>
          <a:blip r:embed="rId5"/>
          <a:srcRect r="2610"/>
          <a:stretch>
            <a:fillRect/>
          </a:stretch>
        </p:blipFill>
        <p:spPr>
          <a:xfrm>
            <a:off x="5697856" y="1631952"/>
            <a:ext cx="4975860" cy="2574289"/>
          </a:xfrm>
          <a:prstGeom prst="rect">
            <a:avLst/>
          </a:prstGeom>
        </p:spPr>
      </p:pic>
      <p:pic>
        <p:nvPicPr>
          <p:cNvPr id="7" name="图片 6"/>
          <p:cNvPicPr>
            <a:picLocks noChangeAspect="1"/>
          </p:cNvPicPr>
          <p:nvPr/>
        </p:nvPicPr>
        <p:blipFill>
          <a:blip r:embed="rId6"/>
          <a:stretch>
            <a:fillRect/>
          </a:stretch>
        </p:blipFill>
        <p:spPr>
          <a:xfrm>
            <a:off x="3108964" y="1632589"/>
            <a:ext cx="4053205" cy="2573655"/>
          </a:xfrm>
          <a:prstGeom prst="rect">
            <a:avLst/>
          </a:prstGeom>
        </p:spPr>
      </p:pic>
      <p:pic>
        <p:nvPicPr>
          <p:cNvPr id="11" name="图片 10"/>
          <p:cNvPicPr>
            <a:picLocks noChangeAspect="1"/>
          </p:cNvPicPr>
          <p:nvPr/>
        </p:nvPicPr>
        <p:blipFill>
          <a:blip r:embed="rId7"/>
          <a:stretch>
            <a:fillRect/>
          </a:stretch>
        </p:blipFill>
        <p:spPr>
          <a:xfrm>
            <a:off x="5051425" y="5227324"/>
            <a:ext cx="5647690" cy="950595"/>
          </a:xfrm>
          <a:prstGeom prst="rect">
            <a:avLst/>
          </a:prstGeom>
        </p:spPr>
      </p:pic>
      <p:sp>
        <p:nvSpPr>
          <p:cNvPr id="8" name="文本框 7"/>
          <p:cNvSpPr txBox="1"/>
          <p:nvPr/>
        </p:nvSpPr>
        <p:spPr>
          <a:xfrm>
            <a:off x="430370" y="294252"/>
            <a:ext cx="6697980" cy="461665"/>
          </a:xfrm>
          <a:prstGeom prst="rect">
            <a:avLst/>
          </a:prstGeom>
          <a:noFill/>
        </p:spPr>
        <p:txBody>
          <a:bodyPr wrap="square" rtlCol="0" anchor="t">
            <a:spAutoFit/>
          </a:bodyPr>
          <a:lstStyle/>
          <a:p>
            <a:pPr algn="ctr"/>
            <a:r>
              <a:rPr lang="zh-CN" altLang="en-US" sz="2400" b="1" dirty="0">
                <a:latin typeface="微软雅黑" panose="020B0503020204020204" charset="-122"/>
                <a:ea typeface="微软雅黑" panose="020B0503020204020204" charset="-122"/>
                <a:cs typeface="微软雅黑" panose="020B0503020204020204" charset="-122"/>
              </a:rPr>
              <a:t>中国脑计划</a:t>
            </a:r>
            <a:r>
              <a:rPr lang="en-US" altLang="zh-CN" sz="2400" b="1" dirty="0">
                <a:latin typeface="微软雅黑" panose="020B0503020204020204" charset="-122"/>
                <a:ea typeface="微软雅黑" panose="020B0503020204020204" charset="-122"/>
                <a:cs typeface="微软雅黑" panose="020B0503020204020204" charset="-122"/>
              </a:rPr>
              <a:t>——2018</a:t>
            </a:r>
            <a:r>
              <a:rPr lang="zh-CN" altLang="en-US" sz="2400" b="1" dirty="0">
                <a:latin typeface="微软雅黑" panose="020B0503020204020204" charset="-122"/>
                <a:ea typeface="微软雅黑" panose="020B0503020204020204" charset="-122"/>
                <a:cs typeface="微软雅黑" panose="020B0503020204020204" charset="-122"/>
              </a:rPr>
              <a:t>年脑教育工程</a:t>
            </a:r>
            <a:r>
              <a:rPr lang="zh-CN" altLang="en-US" sz="2400" b="1" dirty="0">
                <a:latin typeface="微软雅黑" panose="020B0503020204020204" charset="-122"/>
                <a:ea typeface="微软雅黑" panose="020B0503020204020204" charset="-122"/>
                <a:cs typeface="微软雅黑" panose="020B0503020204020204" charset="-122"/>
                <a:sym typeface="+mn-ea"/>
              </a:rPr>
              <a:t>已正式开启</a:t>
            </a:r>
            <a:endParaRPr lang="en-US" altLang="zh-CN" sz="2400" b="1" dirty="0">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nvSpPr>
        <p:spPr>
          <a:xfrm>
            <a:off x="547430" y="719094"/>
            <a:ext cx="6580920" cy="261610"/>
          </a:xfrm>
          <a:prstGeom prst="rect">
            <a:avLst/>
          </a:prstGeom>
          <a:noFill/>
        </p:spPr>
        <p:txBody>
          <a:bodyPr wrap="square" rtlCol="0">
            <a:spAutoFit/>
          </a:bodyPr>
          <a:lstStyle/>
          <a:p>
            <a:r>
              <a:rPr lang="en-US" altLang="zh-CN" sz="1100" b="1" dirty="0">
                <a:latin typeface="微软雅黑" panose="020B0503020204020204" charset="-122"/>
                <a:ea typeface="微软雅黑" panose="020B0503020204020204" charset="-122"/>
              </a:rPr>
              <a:t>China brain project-----The education project for the elderly has officially started in 2018</a:t>
            </a:r>
            <a:endParaRPr lang="zh-CN" altLang="en-US" sz="1100" b="1" dirty="0">
              <a:latin typeface="微软雅黑" panose="020B0503020204020204" charset="-122"/>
              <a:ea typeface="微软雅黑" panose="020B0503020204020204" charset="-122"/>
            </a:endParaRPr>
          </a:p>
        </p:txBody>
      </p:sp>
      <p:pic>
        <p:nvPicPr>
          <p:cNvPr id="15" name="图片 14" descr="迅通脑力LOGO-06"/>
          <p:cNvPicPr>
            <a:picLocks noChangeAspect="1"/>
          </p:cNvPicPr>
          <p:nvPr/>
        </p:nvPicPr>
        <p:blipFill>
          <a:blip r:embed="rId8"/>
          <a:srcRect l="15590" t="35474" r="16544" b="36230"/>
          <a:stretch>
            <a:fillRect/>
          </a:stretch>
        </p:blipFill>
        <p:spPr>
          <a:xfrm>
            <a:off x="9358536" y="278768"/>
            <a:ext cx="1200785" cy="501015"/>
          </a:xfrm>
          <a:prstGeom prst="rect">
            <a:avLst/>
          </a:prstGeom>
        </p:spPr>
      </p:pic>
      <p:pic>
        <p:nvPicPr>
          <p:cNvPr id="16" name="图片 15"/>
          <p:cNvPicPr>
            <a:picLocks noChangeAspect="1"/>
          </p:cNvPicPr>
          <p:nvPr/>
        </p:nvPicPr>
        <p:blipFill rotWithShape="1">
          <a:blip r:embed="rId9"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86339" y="4593822"/>
            <a:ext cx="2235264" cy="1377320"/>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419" y="4573737"/>
            <a:ext cx="2175585" cy="1395472"/>
          </a:xfrm>
          <a:prstGeom prst="rect">
            <a:avLst/>
          </a:prstGeom>
        </p:spPr>
      </p:pic>
      <p:pic>
        <p:nvPicPr>
          <p:cNvPr id="3" name="图片 2"/>
          <p:cNvPicPr>
            <a:picLocks noChangeAspect="1"/>
          </p:cNvPicPr>
          <p:nvPr/>
        </p:nvPicPr>
        <p:blipFill>
          <a:blip r:embed="rId3"/>
          <a:srcRect l="1989" r="3480"/>
          <a:stretch>
            <a:fillRect/>
          </a:stretch>
        </p:blipFill>
        <p:spPr>
          <a:xfrm>
            <a:off x="601419" y="1610550"/>
            <a:ext cx="2184920" cy="1685561"/>
          </a:xfrm>
          <a:prstGeom prst="rect">
            <a:avLst/>
          </a:prstGeom>
        </p:spPr>
      </p:pic>
      <p:sp>
        <p:nvSpPr>
          <p:cNvPr id="12" name="文本框 11"/>
          <p:cNvSpPr txBox="1"/>
          <p:nvPr/>
        </p:nvSpPr>
        <p:spPr>
          <a:xfrm>
            <a:off x="6017513" y="2787607"/>
            <a:ext cx="3498752" cy="1786130"/>
          </a:xfrm>
          <a:prstGeom prst="rect">
            <a:avLst/>
          </a:prstGeom>
          <a:noFill/>
        </p:spPr>
        <p:txBody>
          <a:bodyPr wrap="square" rtlCol="0" anchor="t">
            <a:spAutoFit/>
          </a:bodyPr>
          <a:lstStyle/>
          <a:p>
            <a:r>
              <a:rPr lang="zh-CN" altLang="en-US" sz="1200" b="1" dirty="0">
                <a:solidFill>
                  <a:srgbClr val="FF0000"/>
                </a:solidFill>
                <a:latin typeface="微软雅黑" panose="020B0503020204020204" charset="-122"/>
                <a:ea typeface="微软雅黑" panose="020B0503020204020204" charset="-122"/>
              </a:rPr>
              <a:t>《最强大脑》、《挑战不可能》、《跨时代战书》、《脑力集结号》、《我中国少年》</a:t>
            </a:r>
            <a:r>
              <a:rPr lang="zh-CN" altLang="en-US" sz="1200" dirty="0">
                <a:latin typeface="微软雅黑" panose="020B0503020204020204" charset="-122"/>
                <a:ea typeface="微软雅黑" panose="020B0503020204020204" charset="-122"/>
              </a:rPr>
              <a:t>等脑力真人秀节目的热播，大大激发了民众对大脑的兴趣，让科学流行起来，脑力运动风靡大江南北！</a:t>
            </a:r>
            <a:endParaRPr lang="en-US" altLang="zh-CN" sz="1200" dirty="0">
              <a:latin typeface="微软雅黑" panose="020B0503020204020204" charset="-122"/>
              <a:ea typeface="微软雅黑" panose="020B0503020204020204" charset="-122"/>
            </a:endParaRPr>
          </a:p>
          <a:p>
            <a:endParaRPr lang="en-US" altLang="zh-CN" sz="1400" b="1" dirty="0">
              <a:latin typeface="微软雅黑" panose="020B0503020204020204" charset="-122"/>
              <a:ea typeface="微软雅黑" panose="020B0503020204020204" charset="-122"/>
              <a:cs typeface="微软雅黑" panose="020B0503020204020204" charset="-122"/>
            </a:endParaRPr>
          </a:p>
          <a:p>
            <a:r>
              <a:rPr lang="en-US" altLang="zh-CN" sz="1200" dirty="0">
                <a:latin typeface="微软雅黑" panose="020B0503020204020204" charset="-122"/>
                <a:ea typeface="微软雅黑" panose="020B0503020204020204" charset="-122"/>
              </a:rPr>
              <a:t>80%</a:t>
            </a:r>
            <a:r>
              <a:rPr lang="zh-CN" altLang="en-US" sz="1200" dirty="0">
                <a:latin typeface="微软雅黑" panose="020B0503020204020204" charset="-122"/>
                <a:ea typeface="微软雅黑" panose="020B0503020204020204" charset="-122"/>
              </a:rPr>
              <a:t>以上的</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最强大脑</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选手都是世界记忆锦标赛的优秀赛手，而被誉为</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最强大脑</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摇篮的世界记忆锦标赛，正是脑科学实践成果最生动的体现！</a:t>
            </a:r>
            <a:endParaRPr lang="zh-CN" altLang="en-US" sz="1200" dirty="0">
              <a:latin typeface="微软雅黑" panose="020B0503020204020204" charset="-122"/>
              <a:ea typeface="微软雅黑" panose="020B0503020204020204" charset="-122"/>
            </a:endParaRPr>
          </a:p>
        </p:txBody>
      </p:sp>
      <p:sp>
        <p:nvSpPr>
          <p:cNvPr id="5" name="矩形 4"/>
          <p:cNvSpPr/>
          <p:nvPr/>
        </p:nvSpPr>
        <p:spPr>
          <a:xfrm>
            <a:off x="570940" y="317237"/>
            <a:ext cx="3570208" cy="830997"/>
          </a:xfrm>
          <a:prstGeom prst="rect">
            <a:avLst/>
          </a:prstGeom>
        </p:spPr>
        <p:txBody>
          <a:bodyPr wrap="none">
            <a:spAutoFit/>
          </a:bodyPr>
          <a:lstStyle/>
          <a:p>
            <a:pPr algn="l"/>
            <a:r>
              <a:rPr lang="zh-CN" altLang="en-US" sz="2400" b="1" dirty="0">
                <a:latin typeface="微软雅黑" panose="020B0503020204020204" charset="-122"/>
                <a:ea typeface="微软雅黑" panose="020B0503020204020204" charset="-122"/>
                <a:sym typeface="+mn-ea"/>
              </a:rPr>
              <a:t>记忆运动成为社会新热潮</a:t>
            </a:r>
            <a:endParaRPr lang="zh-CN" altLang="en-US" sz="2400" b="1" dirty="0">
              <a:latin typeface="微软雅黑" panose="020B0503020204020204" charset="-122"/>
              <a:ea typeface="微软雅黑" panose="020B0503020204020204" charset="-122"/>
              <a:sym typeface="+mn-ea"/>
            </a:endParaRPr>
          </a:p>
          <a:p>
            <a:endParaRPr lang="zh-CN" altLang="en-US" sz="2400" b="1" dirty="0">
              <a:latin typeface="微软雅黑" panose="020B0503020204020204" charset="-122"/>
              <a:ea typeface="微软雅黑" panose="020B0503020204020204" charset="-122"/>
              <a:sym typeface="+mn-ea"/>
            </a:endParaRPr>
          </a:p>
        </p:txBody>
      </p:sp>
      <p:sp>
        <p:nvSpPr>
          <p:cNvPr id="6" name="矩形 5"/>
          <p:cNvSpPr/>
          <p:nvPr/>
        </p:nvSpPr>
        <p:spPr>
          <a:xfrm>
            <a:off x="601419" y="762391"/>
            <a:ext cx="3917804" cy="277127"/>
          </a:xfrm>
          <a:prstGeom prst="rect">
            <a:avLst/>
          </a:prstGeom>
        </p:spPr>
        <p:txBody>
          <a:bodyPr wrap="none">
            <a:spAutoFit/>
          </a:bodyPr>
          <a:lstStyle/>
          <a:p>
            <a:pPr algn="l"/>
            <a:r>
              <a:rPr lang="en-US" altLang="zh-CN" sz="1200" dirty="0">
                <a:latin typeface="微软雅黑" panose="020B0503020204020204" charset="-122"/>
                <a:ea typeface="微软雅黑" panose="020B0503020204020204" charset="-122"/>
              </a:rPr>
              <a:t>Mental exercise has become a new craze in society</a:t>
            </a:r>
            <a:endParaRPr lang="en-US" altLang="zh-CN" sz="1200" dirty="0">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421" y="3308518"/>
            <a:ext cx="1746562" cy="1393299"/>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730" y="3278951"/>
            <a:ext cx="1664035" cy="1341098"/>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7004" y="1610550"/>
            <a:ext cx="2235265" cy="1668401"/>
          </a:xfrm>
          <a:prstGeom prst="rect">
            <a:avLst/>
          </a:prstGeom>
        </p:spPr>
      </p:pic>
      <p:pic>
        <p:nvPicPr>
          <p:cNvPr id="14" name="图片 13" descr="迅通脑力LOGO-06"/>
          <p:cNvPicPr>
            <a:picLocks noChangeAspect="1"/>
          </p:cNvPicPr>
          <p:nvPr/>
        </p:nvPicPr>
        <p:blipFill>
          <a:blip r:embed="rId7"/>
          <a:srcRect l="15590" t="35474" r="16544" b="36230"/>
          <a:stretch>
            <a:fillRect/>
          </a:stretch>
        </p:blipFill>
        <p:spPr>
          <a:xfrm>
            <a:off x="9358536" y="278768"/>
            <a:ext cx="1200785" cy="501015"/>
          </a:xfrm>
          <a:prstGeom prst="rect">
            <a:avLst/>
          </a:prstGeom>
        </p:spPr>
      </p:pic>
      <p:pic>
        <p:nvPicPr>
          <p:cNvPr id="16" name="图片 15"/>
          <p:cNvPicPr>
            <a:picLocks noChangeAspect="1"/>
          </p:cNvPicPr>
          <p:nvPr/>
        </p:nvPicPr>
        <p:blipFill rotWithShape="1">
          <a:blip r:embed="rId8" cstate="print">
            <a:extLst>
              <a:ext uri="{28A0092B-C50C-407E-A947-70E740481C1C}">
                <a14:useLocalDpi xmlns:a14="http://schemas.microsoft.com/office/drawing/2010/main" val="0"/>
              </a:ext>
            </a:extLst>
          </a:blip>
          <a:srcRect l="31492" t="28547" r="30955" b="32038"/>
          <a:stretch>
            <a:fillRect/>
          </a:stretch>
        </p:blipFill>
        <p:spPr>
          <a:xfrm>
            <a:off x="7766889" y="207177"/>
            <a:ext cx="925417" cy="572606"/>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14340" y="135587"/>
            <a:ext cx="644196" cy="644196"/>
          </a:xfrm>
          <a:prstGeom prst="rect">
            <a:avLst/>
          </a:prstGeom>
        </p:spPr>
      </p:pic>
      <p:pic>
        <p:nvPicPr>
          <p:cNvPr id="10" name="图片 9"/>
          <p:cNvPicPr>
            <a:picLocks noChangeAspect="1"/>
          </p:cNvPicPr>
          <p:nvPr/>
        </p:nvPicPr>
        <p:blipFill rotWithShape="1">
          <a:blip r:embed="rId10" cstate="print">
            <a:extLst>
              <a:ext uri="{28A0092B-C50C-407E-A947-70E740481C1C}">
                <a14:useLocalDpi xmlns:a14="http://schemas.microsoft.com/office/drawing/2010/main" val="0"/>
              </a:ext>
            </a:extLst>
          </a:blip>
          <a:srcRect l="10227" t="16316" r="8493" b="8703"/>
          <a:stretch>
            <a:fillRect/>
          </a:stretch>
        </p:blipFill>
        <p:spPr>
          <a:xfrm>
            <a:off x="1719969" y="3082101"/>
            <a:ext cx="2166913" cy="1685561"/>
          </a:xfrm>
          <a:prstGeom prst="rect">
            <a:avLst/>
          </a:prstGeom>
        </p:spPr>
      </p:pic>
    </p:spTree>
  </p:cSld>
  <p:clrMapOvr>
    <a:masterClrMapping/>
  </p:clrMapOvr>
</p:sld>
</file>

<file path=ppt/tags/tag1.xml><?xml version="1.0" encoding="utf-8"?>
<p:tagLst xmlns:p="http://schemas.openxmlformats.org/presentationml/2006/main">
  <p:tag name="KSO_WM_SLIDE_MODEL_TYPE" val="timelin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20450</Words>
  <Application>WPS 演示</Application>
  <PresentationFormat>自定义</PresentationFormat>
  <Paragraphs>2467</Paragraphs>
  <Slides>52</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52</vt:i4>
      </vt:variant>
    </vt:vector>
  </HeadingPairs>
  <TitlesOfParts>
    <vt:vector size="63" baseType="lpstr">
      <vt:lpstr>Arial</vt:lpstr>
      <vt:lpstr>宋体</vt:lpstr>
      <vt:lpstr>Wingdings</vt:lpstr>
      <vt:lpstr>微软雅黑</vt:lpstr>
      <vt:lpstr>Calibri</vt:lpstr>
      <vt:lpstr>Arial Unicode MS</vt:lpstr>
      <vt:lpstr>Calibri Light</vt:lpstr>
      <vt:lpstr>Times</vt:lpstr>
      <vt:lpstr>MS PGothic</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李禄</dc:creator>
  <cp:lastModifiedBy>山东高考艺考</cp:lastModifiedBy>
  <cp:revision>104</cp:revision>
  <dcterms:created xsi:type="dcterms:W3CDTF">2018-11-26T01:23:00Z</dcterms:created>
  <dcterms:modified xsi:type="dcterms:W3CDTF">2020-03-20T02:10:11Z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2052-11.1.0.9208</vt:lpwstr>
  </property>
</Properties>
</file>

<file path=docProps/ms-ppt-slide-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0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1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2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3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1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2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3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4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5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6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7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8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0.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1.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2.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3.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4.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5.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6.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7.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8.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

<file path=docProps/ms-ppt-slide-99.xml>���� JFIF  H H  �� C 


�� C		�� �� ��             	
�� p 	 !1	AQ"2aq�tu�����#3678BRrs����$45UVWbv�����%CDSTd��&'9Fc�����Ee����(Gf����)��             �� @    !1q3AQ24a��"RS��#5BCr��$�b�%T���   ? ښ
j�3TA�	7�����n�R���m=8� Q c}ҨܻE�ֹ�Z՛���ۦf}�v�╵45P�S���H��
h�E�4N��]��Of��}���GUMPu@TP5@AT'@�}⚔�i���WACM%ED��M.�Y�̒x�^*��5�^����H�,=������i�s7���i��7��j7����V��ƉҮ��Ch�ݭ����;4ό��:ۏ_��a�l;J�R���iǉ�G���o=��v[���Z�r�����1e�U���u��Nx�U�^=�C��w.�E]��Ky���ؔ�,ۈ�p�/�a��d�Vڥo#I1`�^^�9��N�W0dl�\��nۉ���������+�tX��������7�>p�\]�ȷ��CL���;��3L��v��o`[�W�:�5P�w�S:�[�-dg�m8�ǉw�fZFf�my��v���s��u0��u��E�M,�yh<� ��Hd��j�kn�a�_Ž�Wf�L���p<G2��+n*��L�U:h*��������������������������������������������������������������������������������������������������������������Q&�"u��L�s^{Q�3ǛH`�Gp�CQX��:����x>>G�;[����3�{?7��s���G\{��ָKO���[c:�V\]��σ�ѣ�c�����5q��=�߰�"�Ҽ���Gz�y���
�͈/�����!l,��P�ƀ�-G'h��N�+o�{?sn"~2�ǂ4����ufb"#HpH�N"O4�W�A���*�5-�����v�<IO!���GP��~��֊��1�ަi���ɗ�n�9��Ll����+I&+�7�����wj�,}�˳¹�CO������W��Ó<`��p��G%�U��ѡ��TD]�t���+h��|{�E�t����yv>Պ���3�͜#��b�7	�K�/�7h�yl�3�#�UĴ�����:_�0�Ā������P���PP�v(�)��BOg>K;��˨�o��J	�w�6����6��<�h��C5�\C)����gK�Q���K��X_R�!��Gn3�#iԏ;��jY{�EŚu���-ɻr"����G�Glw�8�1L����=F� �*O�A�qkt��R�����ª�7�����m��^s�����������fx�6�M4��8	�y�k�(8�p�:%�7����F��9�B=!T����i�*��_
�d���b`n�:,E=e#4��Dz��ţ�HY�m����*�ֲ�oge��]L���;�ݾc"8�Vtg���Ro�o:� ��[F>��</ӧ��e�E�u�k������� c�v�IJکh��&�R���7��권m����������?��:y�Dl�{uiy^&'�Vbc�×|��'��*'QU �������������������������������������������������������������������������������������������������D�MP5P�G�����F��y��A�UL�5Ѡ�'N��Z�ʳ�ܫE�>%���6h����ݘb�_��_�iQ>��i�7�y ��{֩���mp��񃹙���&{�s�;Sf&9�KѳѻO�րi���d��7��-;+n�d�V���w["j��W��4�t�9�8���9�RI�uX�W_��E�tS�4��|U���:�Q��R	��D�9��>
b���K��U�,�x� �ŉ+��cw[L�:� �]o���)���=lf��̉���V�p�d�,;l���M=,R����s>�]��S]�j�s���E��Q3�z@h��*��������������������������������������������������������������������������������������������������T{Ѭr5�qN����n�Q���]OAL�����1�yʥr��Z�!V݋��n���0f;�Wa�$6s>%�o�A��Y�#�uZ�V�b��(�R�p�O?+J��b����핏�w[�x0��:�K�xhex��֕���U���7����ҫ�n}�%r��^kd������O��WK#��q$��Y�v���\��u��o���1��Tx�%�iD� �+�<�*�e���!d�&�߱��:G���W�\�?7���
����ª�
5L���������o��y��i�j���k�)�e�q���{�:�#�:�p�y������:n��+x����ۘ��&�g���ohf�;1�?����x��e��Sa�S�?��vq>O�U���5��,�fr�iVE]�����u�V��֮�PN��\���97��o��ȝnիy���Î͊"N��ZL��_��<��<��   "�R' CI�C��S���3�7j��Yt�ϣ���cA.}<.��ӉԴ=*�6.��)��޼�U٪������DH��������y�oz��f���{�j����#��g+�.u���WQ5@�U�A5=�*�SU!�@@@@@@@@ADP5Q��SyH�]1��}ƾ���L͏P9��5޷oת!Zݛ��Kt��>�Y_L�1����4�C%.��^�ât��j6&й�ٗ�=���C�eno߸��^cla���ul�G;R���i�,e}�[n �pj�]ݡЫ�Y�/wuı��2���s��Uz�U5‡
h�y��Sgñ�K�Β�ִ���f�wG3�:�/ڵ����-c޽:[�g�,)v���u�Z�G!w�,}[_��kei�{B�V��=�r�A�gmg߽��F�ß�z�`�*yڕㆳ�#��}��6MC=CK���u��Wֲ�_�m��_����v��丵Wk0����@�F����@@@@@@@@@@@@@@@@@@@@@@@@@@@@@@@@@@A����{����u"5�!�����/��p��SV4�go�q)����V''kbbƵկN,���ΫKv�O9�鎶��	 8m������@u�#�w�Q�ޙ�������4��w8�G�G�e���0't���[ri�d���	�t0h�5�jC+&u�\�~��88Qf�D���� 8�Ac��3r�D{�'�@@@@@@@M5: jSݡ�<i 8�^$���_
aJ��Qƹ�u���X��Zp�ҷM8���o���}d,��ӥO����8��ˑ�el7�.a^\�p6�.n�t��qc�Y���_�_'|�G�bj�������y/�����}��6����W ��7^�n�2��7�*���n!����yk�D�S�T���U\g�_)<=,����k����^��m+��W�"|#���v�+>�PRAE��%��60OT�:4}z�4X��p�2���dQ۝x�>��|Q�\"�=_PZ�)誦�        Ez���^��ق��,����ڻ�?sGH�>Y����g�����@@@@@@@@@@@@@@@AMPP�;F�&b����
&�4�|����L����|+�ݷ�JmWW�.�R<�ڨ\{��� j��k����l]�tO�]� #�B��<�GEC�z�O"x�!PuHB�R        �P)�=���x�لl�7[�dT4�ߒy���?��9�F��,�5ܝ"�X��\[�̡�om�w��=�Fm�K}s���J>�<;�Ԯy�7���m�p�������)����~�5^�wIX���uEΥ�/2��d;��H׃u�h���o�j�S.�����Of��o9�F*^i��y^x�8>��Yt���vVOl���w�y�s�UT]�i�Z�Sc�G���iqu���I0�R~�.�k^�j�r�i\��qVRqp��\^4�6\��T^o�����8���{���s�`
�#&�5r����Ľ�r-Y�Y�(͝�q.)���	k�-A�6�@�F�C��.@�Юu���nLя�<�]se�}�13g�>^�r��^jMM¦j����j�2����\I{�n޹~�nN��Vq���f�1���.4�y��54�re��eaIc&9}v�c�3����J���ꌪ4�lQMX7u�	m|r]ʞ1�%�bCn¶z��֮*}+�TL��� ���R�z�4MuΑ
�m\�\[�N�(����t7Ņ��uTL$z��+�t��1����l���S(�=�\���s�>Q���;}V����-N�#�t���do{��G�q^1���:^�H�*en?f�q��>�K��ف`��ثY]A8�^��sk�6�v���|�yV���%�2�/aݛW��a�t�UD��]-��4w�J:�N���R��An��s�R�-�Ȼg�Mi�ۗ�b�Wk�DLƚ!�-t�Ԯm33:˲DDGyH�N�:�%y�֓���@'Dq�E@'����o����E=,�����'J��ւU��nz�̭ne�ٍnW��>٣21V㩰�M,.:u��m;G�8����vm�4ӧV����;t��8���'U>���m��h��t��8�yg��s��_�����{s=x2��/�����r�Jӯ���!k4y�~��bZ�V��rw�h_�F��e�5�X37K>�Pĺ:f�ߩԬݬ[>����i���vf:����449�_�DF����β����4=�&� �}G�9Z��5���/GX��,�y������%��J��W�y�U��m�/�B��>M��c�4t��圯h��~oi\-D���xF�G���9�������[PN�����,^N��ōk���8[3>b,���xG�1��Ro�,/��`:6��.�ÿq�����d�TGkվa�EUqʹ�F�W�m��Bm���e��G�ԭz��f��j��m����lz�v��;�b��}�]k�fZ���X���]~�ɖn���n4��G���t��Ǯ�y�5C����z�uJ�<z=Z"E©�-]COx���W�Ow�=N5��L;�x��nxu-��N��ʹ�����Sʹ[U�0���G�{X��̬<�|[]P���i; ���d-m��Z~�f����/���"g�k���s"�vK�C@g�y�O>�V� `�ޛ��LL5\�ȷTL�\��)�w���g�OIv��
+�HO-I�w���m��_+N�ZO��B����	��ǜqev�xjo]x�[�%]T�'SU	5R*�������ޯ4x~�Wr�T2���'M4�Ɓ�%R�r�T���D+Z�]�����ks?3��؉�~J\;J�(h5�Q˭{ϼ8.;���y�gNG'}�
�̳Uܞs�!�ֽ<a��9jq�Gr�g���b���W�9�I�p�0�h�v�kE?���U�>�Ȏ��'��UM�l1{�05/}�p ��*�`��k6�ටi�W:Sz����Q���T�p-{f�9�q�;:-WE�b�ӌ+]�E�5�'^ۅ��k��>(]��wOG���ʺ���ׂ���1�/��L5_}�N)�h�2=ݧ�4�I �2oӍnn��x��2��f�k2֞q��8�<���Nshm�v��g������q���ngܙ��>��6ǳ���4����a��Ŧ��%L����s����m��8st�LG��эz�D�䳹��k׹�]����a2���<@j_-�v4y�f���d�͹�(S���N�^�g�>�n�|*;E�����|
f�]�ӊ�k\������[a��S�h��x!�ޘ�׋�GGF�=p�h<%qs��{�� I˟oNUt�l����7#
��yUF�#܉>��S1�֠�S3)�����㪫fɇ]3����b'�l� ��v5��7g.�2=�˜o�1#&#�S?�|�K�8��!�H���:����og;��n7���!�x�~�cTs�����c��lv���Pк:H��:�84k�t
��5̊���g��c���➾,���2̛�K�(,mk���V�;��<{�-���e��CP��[>ϩ�S�� �XÛ[�s��u5--Gm�l:�K��`~��ڎ7k�}�V��_�_An#�+᝔2�<a�]&kwK�r:�8��8��=cba��]z�����Y:����GN���]��:{m���ƌ��&�7͠Yz1�[�)р��v����3>�z�U�=��h{��N���z�b<UԩAT<����M� ����r���k�+�^����jY�#|˃]������wOEU%Q �+�<�*�e���!d�&�߱��:G���W�\�?7���
 �s4��U�r���a�C|)��9���F�,~^m�*;W�����;B�ǧY�#����X�K5�G�{1$4S?�ԭ���������y�m�7��N�X�4��òwK"�W۫�����=��qs�78�O��N��u��[��SB��ޢ$@SQ�NG$@@��q�z�f��&�j����yI�&0���K-C���w���	tm� "��g.\[��[.�ۙ����S�� 3j�&tMv��_�Ǫtefr�޴:��[��h*(g����y�A��:nб�Gj���q����vmɢ�<<�ξMO��*�D�(N���DM��E����C6�h��n��V��Gq ���з�;�LcS<g�GO�͙nՙr8S�:��擤pv]����<#YK���J��Zi1^6��OP-���sM�w��O]toC��������x7��\�tӝ_�/-6m��*[m54M�dT�5�h� �[�j�
)�s��ߪj�T�ϛ��ЍA�U�5Q�r���Y�����b��,�\Ό6XΠ�׍Ө�*����]2������LD��<0��&F��Z<�h�";<!c35q�={��mɚݱ=
���+{[UX�t��V����s]�Ϛ�jg�su��ٱMf�g�tE���:��P5 �< ���fgMf��&j�	����V�KU&!�4b��;[,6��Щ�x���n�>�����#`�Ew"5��q}��7o\�s٦8k�==�MAk����,4���������E�-Gf�ts��k�T�]S3>nÚ����Lk�N'NKS�Nŕ�u�+��sG<mf�ѹ�n�n�M@����*��+����khdڢm�\�g��v �#O�)��UÉl��/����<��9�� =�}�\�z,Uڦ��or2��nc���q�E����<��a!�&�UW��u��w��zw�˧+ƌh=�o;�[��c�^L�����η�6�XF��U?�� .�����C^���?�uW:��v� 7X�o�u�C\���3��H]�o5�\k�%�����ۘ�F�C7GZx�A�d�v�[&���s^�N�)�b�UTG�v=�� �s��Ef'~j��ǫ��Q���$���s�<l+ � ���U
���?�͢��7��8]�{1�����F�O;r�.������� �.����^�G�?�)��>�)��݇<0��������)��� �8ع��L��k?EO� ����z��� �>o��y�?���T��Hď䗪v<����C�T�v�n���t�'�y�x�sN�g~�v]Ȣ�i��B�ƻDkLĲޞ�s��D49���Z��A]&��w��α��u[��Th�2M�4�ޮ'���/}D�����'+\�澒�����6���7̸5�^���-wt�URU"�S��V[l�RO`��m]����|�,�{Eγ�{J�j           㼣�!�s�h{^LZDk.8�����ø4r�%#�Yﻐ�#�6���F�:�>�b�;�Z�G9� Mz�,kz�����|��ҟ�F���cy5��.I��w.�n���8;>�ε��ӣ�V\��"s�	ӆ�ն�[y����I=u\�FAO�{�ph�^՛�j�����M�j{Wj�f���`��5t�v��nk.�x���|�-[.6��ߎ�_f=�/3|0q�ͽj�s.X6�E�o�U<�P@� �m�}�Z�k1��?�U���:Ϣ�{�]�9wL�%��V{�h��
�7g<e��|v�w�?�ʯa���a�x�?u[I����ë�QN��|)�O�[7����Бh��:I{[s��hg¬�n��>�R�[�|��-��b�_�:��I��bŬ�N�s����V
��dѬۘ�ϋ��Wt���3�0f!���%pu��Uk�o����#�j8�(൛����K��7l|�|�;Vk��<�k�����t׌=\1�n�2�Mw��Ko�ӻy�Dx�A�h<j��ɹ�TWnt�a��g6�ڿN�-�l�u�8��Go���= >��k�w�c�8������E�'nl�*��Gs��՚G5��Q�$<�H��}b�c<��#䉵���?�Y�<���Ҹ�ؽ7��|8>���h�����~+a��� ������~�;:�'���5��Ć����l�h�ˢ�\���f�˔O�ӃhqF��k�ִ ;r�Li�&fgYs�zy��DI��C�<��'��cF�'��x������f���r��:�Sb�i}�T &���w5�+uq�<���ݛ�W+�}9��F6�T�(���쯎��������1�j[r�7p�Ӵo����V˰1c'.&�T�i�םVϘ�t����� o�c���UE�4@���p���+,��6W[���$R{���8 � �U���(�w#X��>E�K�z��T"4�.�|��[�%M�K`�oG,c�y�pw�F�}���;Zت4�������eQ:��:�S`�GU\È��
 Asm��J���Z���/2��f�oU{�2���S1�D��K���L�Ô�K#ih��I:�W�o{��ǽoظ��-Żp幹�������� p\��`                                   �� ����>�u����n���������	���B�a3�Ƹ���M��(V��3.�[�mΚ�]�*�o_4�5�;Q��&���W:�����>y;\}�g^u���QO��$�w�}[Ur���"�wީ�U�_'�����9����Oht�{�x�2��TǾ�o�5�*�լ+�Ë��q��	��_ �H8����dov������v}��K�/�-ڵ��M��FM��������� �W�11Tk�����;T��������>�o���|���Gs_I]���u��R���\�WWԖ��z*�*��^���W�-�`��'�`�6������>O�r���Y���p�b����,��.�ݎ��U�v�7�M���ݻ��{��M��h��&�~�����Mͭ�G
c�� ��[��\qe��v����W!�i�<\{�����߿^Eɹru�������Sj�i�U�s�y�<����M{0�y�u�3����lXq��7J��� մ���3� �홰.�ir�٧�sݵ�Vp������!70T�|���L?i���O��4�W��>n]�.�����LE�t����^��ί�~��w��v���n���$�H�
��N�`�6���|�S\���.��ۧ���O�U��[Y�nӪ�*�5]�5�O���c:�3E����j�-Rꈇi�� �����\�i��Tks�y:�����4���<��_��/9��s\\�AiG0V�\M��]B*��bh�Qy����߱�+��ޒ�k����I ������w�D+��ǯ�Q:L-2��eZ�WcX��6{��\���F�M}��*�Fݒ4s�w1�uy�Ųv�9�bg֎p��m��VD����YXVy���u�S�k}LÜq9��IT�ΔL�ۍk���u�u��YV㩨�I���qw��	~{W���}K�Y�<�Uo��|�Wa`���i �Kah? ���1U��s]��iķG���]E��@@ABtP-�ʑ���(���͵ո�D/V�\1�l���<r�G��󆧘w��x��p)�gY}Mٍ!U	K���tW�:�FLL��c�C�9��X�qtMշۯǓ���ڻv�xq����r�B������
I@NH9'�H�k��;���j�[�������n��k�:߀������B4� 68���;���`�t� V��j�+z"j�oO4�5���睊��߳..����0� 8'f�#�/�挻����^I������~8U"���EO��3����z�c�R)�RYY��i��L�rT��VN�u�y��h��՜�+�%Zx�L_��\1x=�q�Y��\�ɷ4��-F��f</s}E$�$���������X��|b�.4Ȯ#�W��тy�գ�Ө(�x���&� �}G�9Z�w5���/GX��,��e����u}Ik��������������y�oz��f���{�j����#��g+�.u���WQ5(���1����S����M4��hg�P�z�6��|�qb�yi�n5�����̸f�7��W��<�t���� |/i�$�)��kͽ5�<<Glm�of�E�#����'�=+�u�z��(��Ʋ��-l�۠��XƓz����j��$�l҃���|��br�Ȏ|�ȷ�xꙫ�#����dm`�@;A��cHr���2��PSD-�b�wj}�"�T�X�
҈����[Etmk@���P?<y�[scS�D�X��n��[�^��ɫZ'�χ�|�x�	Ga��L��.�ڊ�*���+�)�*�)�� �%��uPk����#����76�+�]3�Ł�;6��Ū�Q��}���AE��t7{l¢������v�{�v�i�n.Q�_8dY��V�F�%��
�}� ����y>!TowutU��S��+|�p;��]_Sc��i�*>��T�5�8��|������˝!˷縳�Sp.�㪠  ���3K�k������\�g��~K�j��������ޏ�p)}L�L>��~��̺N������w��O�L%�9��R     ��h��(�8�U@@@@@@@@@@@@@@@@@@@@@@@Az@?g`� ��|-\�{9���cq���s�[�Y�#�=l�d���o�O�����o��4�[&�٘�N�V�]�|�*�Ƿ4y�W�o� G?��/��'���B� �4�����>��R��Y
�	C���� j����� O�Y�e9� h����?O�y
��Q�����{����Ó��C��T<�1׸H���l��=���Cê�u����ψD�c�:��x�Wϛ�l�|ȷgի�6\K�dZ�T��xI\�YcN[;�p������GU���ɸI�[�=��j�W�ml9�g���,�jy1�U|�z��DK�ǟQ7� k�>I��#�����{�:�ͩf���.w׫��K]�=T�DȯT�x�Ֆ�0_ԅ��0|�W~��h�'�9^�s���ҸZ�(N�)���{�>j8C)�����q�>�\|�s�������7S�ݗۮsnG�|P�ʹ����$�!��Mȡ����ۼ�r�#I������l~V�w�ҷ����_��f�zv�Ь�����Hl��6�� �4 p�DiL8|��:�� @@@@@@@AC�4h��k�m��l�x����N#�]�"�(ۣ`�<u��O�;�.a�[7�\�E��<ݟt��߷�;������FŤL:g3�����_4�5=~��S5������1�:;�J�[��ۦq랎9�{3�ܧ6��<'�%����r�㿂��x-PrA��� h�Ǔ�B� wWE[]�=a������U��.?sOAQ\�V�V8��� (���{w�9v�w6z�m���㪠   ��G�k������\�g����^��U���O�����|�K�g%a�}x���_e�7WԭƷ㿵��a�� ��E �������������������54��&�qR*����������T�T���*������������~��� ���Z���s�����[�"玷�    )��;B'Ǹ�B�ʕ�n��:9��pƵ��&ϭ�<���\��P���:�S���l=�F�Wֶw�q6�wB[����0r�>�j� �3�F�M�e��oT8�a������������� &���\�����o���Ld���7�nu�I��-��f�7��A����n
��<�}Gϥ9Ye�M6���8/1"f��6�[��nN��W�V��t��*j��W�y�U��m�/�B��>M��c�4t��圯h��~oi\-D�&��+�C~�V;%k�6��r��B�H{� �F����Y�e��ֆ�o{���PT�x��a �x��:�A��7�Ah^s�a˔���5ö��s��՗zxe�� �x#�]4����EQM+* ��H���{H�8�� �3?v��M��%��ˍc�w8��-��7TK�]��;BC� k�CÂ�r����|l۪�ȷG9A\�*1�5�_j��K]T�F�ڳ]�CCB�9�e_��S��kfbS��n��#���(�X,u���Ci���V���xY�:��A���u'�{�5��.�n��^M8��_��Ci�k�(r�Z��GUG�@�/yӵ�$�Wr�ŧ�Z�8>g�̯;"��'�����U ���������� ��#Q�&���֎��Ƽ�LoX��k�>�c��FU��W���rh�G8�����ڶ�[UYG3��g=��{�p����rh����-�2mSr��%�V��|5\�i����yd��tQT��������7I��l��EȖk�ӛ�r�^I�����k�4�Y�o����S�m`�.�I�6��^'�i�wJk�銡�ET�M50�ͽ*v��3�À�*��ޥ�*z���8��'��psldp<����"���+/qU���:�����z0�j@<�5�{�����M���i�����Qz�Gf}� ��>~��� 1}���������>��?��u�{p��e����_7��i4 KHo�T��%VꈟK{������9�� �k�y�+�TW\��j���4π��%n�o9�93��ߙZ諩b�/Q�%;�{��o�-�`�8�7|a�oN��ږ�ӏ�)��e�����x��n�X���������� ���˿�����j>���������� ���˿�����i��������|����������~�}c��>��?��Tm՗�/������ŉ>(�����|���M��!��]4�Q[AQM��5�����R�Çr�t�񘟒�uv���몘�&'���A���`r�u�EPg����1(��\�qu;��8��oxCO-�`�;81U7|\�z6&Vӹn�x��^�>�������?Mm_X��j��tv�N���� ҿ?V]� ��� W���c��G���c�� J���� ��� W����Gi���� �3e�?��v��6��6���kL}\��N����հb�їj.��-c3��{օ̮�KW2�ٕxR�^P�_n���j������̺0��[���B�X��K|�y{��|����X��������n��� E�� Ao��ˆ��K�>?���a����¬�ٙS�� *��y�Gp���ʶ\�3-��|��n��b�8]����TAMQ��I���>����Ζ�J�OYS `:H�q�J��~݊{w*�V1�d�Y�j�s���U�I!��Wb9X�7�h�8���N�z�����x[�]��g�q�������q]L��f��@�N��K#G��i>����Wj��S�i��h�o\���gɶVi�Ķ�C'���y8�t�&|�������~S��6j��wF|�ؗ��y� z>S�*9�?z6��3&�Q�W5����h�C�gZ��fϭ1�[]�͟T~�X��m�;4f!~��뭕$3���RO��ŝ꧕������kf��?�9��r� 0^�)/l��y!�w6��C���t��oj{�͋�0�J��4�̓�0��r���a�w�ЎK7�炡JD�O/Ӛŉ�j,������.u� :��޽����9hx�5/lb�N�U��Cc����芨�Jg�x��M�.���a����hC�r�t�'�����Z��N�Z�N��q�D޻�HX{gf�D�|W;}4n:��o����S�b*�\����|��)�+�����l|����m�x��ω����;����L�e�����Kap���xח[Na�� fB����q?��%������,�4�]YO��f�1C�p�]�ۃ~���x˵�a��yu+=���nN�i��ڶ^�eZ�j�\U��8/1��aК�=x��B<n��8��0���<��-��e��u�TKF���ë�~��}�{U��T��EPC^���?�uW:��v� 7X�o�u�C\���D���s�Wʕ��s��oϳY���s�WOq�sʁ��Z���(��ِtƬ�m��|�� �'�m���'�ө�i���=L-LY&�;�ה�og���:��Gel 4��O��_/�0}��Hr��j��Y*�����o� �S��-eʨ���F^�9��<��X�ܺ0�U�_*a^͙�r-����[��w��Y_M3�mQ��8�����4�w�|����}����3�!��~-�{�۵|e �N�C�Q���=�(�Ez���^��ۂ��,����ڻ�?sGH�>Y����g�����@A�n��omQ�@`qv��}WX�$�:g�츃���G@����)O��Ss-h=>���^c�h�$Frfu�'2��K��-�Z*���ް��jG���w���b[�`��0��'��WTVMR�����o=�� }�;5?H�*�r{���(4�F�!t���`��1�3^���P�V�Z��u��ύ�v����p p<V���~��T}��v1~��h�8S�{4�\ny��h�9$�O4��{���u؎�-�{$A.a �&�{Xú@�m������Q��s]���X�cQ>�>����Â����i5�&��A�ɢ
�*]��H8��5A�H��9��T'@��� ��k�m,0�n��E���vԃ�ef��@���W&�<C��#�N�����0�c��(��h�y���McO5���K����)���!}�����>��8�#�$9���tڻvǽ鰨�ݣ�M���>ѹ�gXm�ϳ�[��Ů�l��v�r��e�������,s	c��=+6�PCj� /����6�-����}�Z�ͷ��E�ѵjh��><D�4F���h�H�8�&�������D���DA>B#���ft�r㩢�8�Y4^t����lscϬ��?,��7�ϣ�|��n�_&j[T`ͳ���oeR|���^�W�ܷK��%��Ǧu}:�Ñ���lG�����F��a��c
=�_�_Hg�hj
����a|�=�D�\缀2O`^&b��U<��k�)�(���j�ڤ�π�uSIl�����[O��|!洍��t���/�t���724���i��Bĸ��r\/�:��cΦZ��� r v �����3ڹV������G��DD<�i���認|�c�E<�!����ϐ�|NR��qEV��j;*7�3D�\�`�R_�xd���m�$��?Cj��z�޾P��hi���z~k�^x�R(x�a�M�,0��{�kii�ݎ1�I3�����w��r��aۛ�gFC�}�Eb�g䁹ǵ>)�g���Kv�t�,�� �x���@�~��׳5���K�������z;u���0���i�|x�X��c��
^��'�p=�4�SA45�zAs��H�6���mtgVTR�X��N�|;
���w����+<�;�M���Ħ��;\���i��00��d�:j��*��$rc�`�y������ɘ��^n5�w^���x����&�׏%�p�=� �"�A5� ���� Q�s���o�u����XD5�o�@@@@D%��\O�\*V����Ύg�>�g�s.��"/�a��;�͇������ �7��ѹ���]VM\�y$��1l��+���,�ȣ�!j8�1`�6�g����}��얺C�f�Mβ�V���̯VkG:>��m���E=Ν����Oyh;�\Ӂ���{&���W�0�0�5��8�v�9x�_3�_k"5tL:b.S1�
��2�V�Hu=XUT{"�S��V[l�RO`��m]����|�,�{Eγ�{J�j  ��L����0���0��*�Z�Na��Ǜ]�,ǰR���sm&&�lmݍ��`��^GW8� �v��{�����;jmWJH�)ei������|����9 �Lf?��7��Yd|��m���	�t`�M{��~��>�m,��g�!�x.�V����ti[QP�H4��5�ůh�pA�L������P~M���5����,)յ���������H^���5���y:ޫ��l�n����n_��Ys�u�|$NH�H⥯�v�f��0V��ˣ�E}º�M�Zֶ8⍠�� $��G%�wzǢ¦�8ˀ�m� M��5�z��K��w�ۊ��hK|(�ճS�;��<�zV���O�bHq��)c{i��㭉�i����:�G��g��&y⻽����{-M��Sv�(t��-']{�������]U%�,�t�6\C*ou�d� ��G��.>d-��_Y�Eê�S�Z���ɤt�|BGj�h7[��t��Ͼ���.�vl���c��	���'�-������c]�	#�2Ι�ģ����(��ʢ�"����ķ]<��PL��:D2� jZ�a���
cV��=d���mC[�ƞa����-!�S� ���V�t�A
v��9��8��p����k�)�p�R!��y,��X��.��L�aR�M5vYX���UU��x��ڂ{��̃d;3g�6�7bǴ��lq\��hg�L���� oGp(=|����&�c[�v�U9i �I�>,Q0q{Μ�!��(5͎zj����q�@׹���Z�O0�S�C��Ncy�t-~ݷͪo��<Q�m�n���SMG$�c��ߌ�Bx���Z^�؊�����������k���ø�Trv�[��h�[6���e��fD�q��	l�v�SCT)�d{�����rkG;WM�k����q����E���D�ٗ���i�1��K����{s�6�����0M��OS�rަ99�p�P�m��3cW���F��8=���.�������wA�9�a�v>nNUUۣXv����1p��v�&!���x��?M<���� �6������>��_ѕ0���̩�̫M)���M4�V��dGIVH��Ob��9��?W�w�fWTQ8Ϲ幥�-<�ЬT�L�Sf���W�����z�Oρr��]]U6���=+$�d��u���p�_�a_Ι���^~�����Y5i�%��f��Jo�t� �,����l?֍��{�:�j~����O���;C����e~/�|ꙩ�қ�]?���h~��e~/�|ꙩ�қ�]?���h~��e~/�|ꙫ�Ԕ���� �O�;C�Z6T� W�u�[2�e��U]W�����'�4���ƴ��@�N��y�a�QL�U!������)��gN^l^pr<B���ہ2�f`�8f����,��{��۾;��r�����ș�N�>n����E95�3�>u<��Jo�t� �+� �9��d�Nʟ����3S��7��������֍�����榿RSK���#ag�'z6^��蛛4����E��F��Nd��k�C�s��8�;WL���1��v4��ƶ�U�͡r��֙���K6�X3l� �-��T�.Ŭo�U�7Ӎv�%��ǥ�G���6�_X�lk>Qv��K�������v� ��}�E=]\̧���I%���cGI�T�-�5�<!�*�\QDk2�;Hm7[�����3IE�cv�կ� ����o��W�v�Y5M�3�.ۻ۹F1���?� h��C��I�<S����\�o�[�n��� ����v�!Ǚ஬b�ȫ�n�ec��c�ܽTDC?�͆1���}��ñ;�Z��v�C8���1�g"����Z&^��Z�b����֭�0�1�\�-ڪN�VE}�5��Y�{�b�^�Z���˯��#�� N��`��H�7���LБ�R�;��W)[F�m�j�E��v��H�-k�$���{��V2��������W+��Vǻ5f^�Y�l����Rkm���@5. xM��ky[/�M:�p��]�����S�,\x)��6z����g�lf?��{YO�m]��5��C���6�� �?5ˢ��c�Q+?4�:ѕJ��v���������Lo�������[��7+d�v��~,Y���mlfvh_3_Ky�N\u-��c��Mc>̞%q�����f�����M����n�<|g�V��b�f��!P�h���+����T�Dk3�6e�Ș��]M,xr�&���l�ňx_���a[>�d��j��'hof]�s۪<��6Y��C�[\����pq��e����?y^�7#}�k��?����Tl���ow��.�Hꂸ�vqt�%iF�g�?j"a��~�W�6�T�7�O���08����I�*���j鉛U��1wފ�#"ޑ��8�~�7g[q���V5!�4n�k͎����BӲp�a�ٽ:��ϣ��V��LsdcUA:�	�s
b��{P����T��"�&<�|��
���[��2;«�w�����a+�l�v���P�Ӱ��w�6c�U?	IP�(h.JA5� ���� Q�s���o�u����XD5�o�@@@@Dx���\O�\*V����Ύe�>�g�s.��B��
f����1��~1_5�X� �GF����a�N���Ke����f��r��N� �f�#L�:���7�� ګY� T��ھ���[]!ȳ}��Yd�Oқ�W�%��/ܳY����W:�_a���cF�k����A�u�S�	���_5Y��ãb�ۥ[�.�G��G���        G̽S��V[l�RO`��m]����|�,�{Eγ�{J�j  ��L��[�� ���U����΍�m�[}']�0�=ڑ�n�|"����I��A�O$wC�~_�w|��T�ai=QA��	�2�]�9��	��t�b'��7��Ki-��y*�w(�cK�}  �F�xn�f��\��S��ui����7nݡ�'wCŬ���N�.��ۀ�}N;�� X�ղL����4?�� �{kV�W��1�S[i�p�G|���_o7O(w]̵��t��2��Q�m���<�1�#P֗ަ9��ɱ��d��M�)�T��=խ��^'��T�3������׃���I�4z,z)�C��{��ܮ|�}�NH�\���6l_�mw�|��s*i۾�o2F���:9������n��a�1���e���qq�=ւO�h?;�'em�=3�ϗt	����������^g�F�2�`��r�`��k^�Ge1��{|S:��2��G̸�PB.�<�,��	e�Cz��]8�`���Ex�ix�4�ۣ�a�'��ØX��Ky��[_�T�cm�<}	���d-:��k�h��m_pFĖ�mw[��n�����t���F�n��i���:C�h�c���X�.$��`�����@�M����68���q���x������foM��<a�{MN_u����p����s$kx�ֱ�q�4׊<�{۰�=�*�h�����U�Atp�
��s��ڇ�K�u<\4¹��������_B��:���9c-#B��4�4�����o���C����%�	%��n����'@\yr�����ؓmͷ���h}����=f�I�Ma�sVGIܒCۺ��N�6ɐ[/���>�ǅl��64T�jal����I$#^$�4kA� x�\e����{�l��^-{�T�ƕ�|n������"���o�`�V�^�;N�Ͽ�׾�W����QD��seM���&!�G������+Eؾ��#5"�4��W@�[�+��.a�����\r�F�-�#ٟ+�,��������"�mv�F��x.��\nZ���VL9����g��%~'c\�*H�s��g:�����Քz20F�lo����6��KZ=MR<��~���'��D�V!��C�oFZ���RN�(a�k!psN��N>eo�ڪ'�^�SM�*�8j�6���Iq �Ğ���*������������uJ���������������]�3>�ξi�Jq�uW���8 v��h�mq_�5� �k���l���>�k����T�&?��r�����0�>�Ls�J/�:���f�ߎ��I� 	�y���U�J�J��A�6���ݽ�I��Z���_�r�/�t����1�Q���!����cY��� ����z�����l�@A�^*=�B��3�[��lc�-��#�Yc��I�Bܷ�v��^��ՙ��Y�?���KbF�NȎ?��=���c��D�Bg��ː[6ݳ����2Ij�0�vJ��_9�<�ǀ=��ϲv-���w8PҶ���ٔͻ_j�����2�嵝��=l��O��`�I]�Oy���<;4��a�ţ�j�!�33�3����+��W�y���@S�9���@ӈ��Q:L�N�9��.a�l�m�;����B���H�5����w�h4Xݍ��=�Εy�m���;��Z��,�����-g�M#%���*w����hi#^�3bߡ�M�(`�oz{����3�zܕ���񬫆��j��PB�$�;�Z��B�\�5U<!R�f���cY�����Z����U2G6�F]����׌�}ӹ����6�ѫ:��3�c��-��4��h���W���1r׹6���ܳ��o�J[u��J��P���q�?�ˊ�f�w��tF�+[�4cZ����!?v}�vѕ���{�Q]qK�ָoEFy�?m��|8h5׫쭉o��r5���[wx�m+�n��o��� ����ӣKT)�!:(8B��p[9��V���ٯ�L���ǎB����mp��Gg��o.��r5_��_��lU���խ���;�Nb�l���M��C\���^dv8r#���B�Kg׳��5r��{kѵ���p�9ǽa�,plZ|^�ĵ�;[�vɌ5�36h�;H<A�pЫ�[�c^����ģ7��	��2� Q��i�'��};f�����'=��ߧ&�7i�|˗�^%���Ι�q+��������~��� ���Z���s�����[�"玷�    "<R�`_�'��?�+z�N��G2ߟf��9�Nq�	9 ���'W�"?�l��|�� ��\�:7��ث���vj�]4��)��D���n���g?�Q�֩�����_�H~M���/f��w;ڮ� t�U��LE{��OܰZ�t�_}s����b�q�����X#H�����o���M��%�1�J�D!�.�oԇG��
�Ѐ���������O�z���^��ۂ��,����ڻ�?sGH�>Y����g�����@A�����%(� ,�A�Kn^X��&���x��P��Z#��B2Hڮ����]uv� ��[MY�M5��z�ǗV�]t�mO��B׀�U�}��,΍���FC������vx./����vO��G{��0_���ڠ9�>:}4�gx�<-k�{�Y���}��qߔH�j�'������~M��Ο>��s��j�cA��.1�g\ڦ_Bn�=��F�Z���o�rdFg���<����V�k\B����2ۥ��]���ʹ�?�}����,^�r�����W��u�w�Pi��9����c^�l���XN�$z	����D?���M��d�q��v���Й7����n�x��L��ꛢ�����9�u�3|ҝ��{ORM��{�2�E��N�XE���?TWz�Q��z��w}r�#���x��<u�2��[;��0��R������h]�unд�H  �[���)bȰ�f�W�e9�ӉX諣f��#S�/��sA���l9��miƸN����@�q�,4��d�k�}��:9�G7HF��8�\ٯ�i�S���Q���K�i��(,��#�G��?�eb���Wі�3�u����c�\2�o���*��bv�4� j-U�y8Ķ�����-}"?f�� ���Yp���jƻ<��?}���U��
�O=uo�/A*/�[����P����V�yOXj$x���op�WWԸ��At�[ }X��`S�������ސ�����)�޺[���sJ��k�=����l�g����^��U���O�����|�K�W%	L.�����̺F�z����w��O�LE��9��`ͳ���oeR|���~�W�ܷK��%��ǥ�sTsA�m�~�����|��;��4�{ޯ�u�[;Pc����eVZ]/,s}ps}MB�}������\|�+�3#����������E�8s��aTTKWQ,��馕�I$��縝K��$�O�q+��ڦ��_I[�M�"�1�8>j��&N�� &js�GD��l�`Oq�o��~�ܼ�Sܳ�gU��}���7�lS����~�\"?�eV[-��ۭ����R�ء�&��4r .�j�6i�(�!��۵ޮnW:̻�*�))@D(�4 �hն�f�`j\/G)em��LG�ҳM�:}�-n��$�-?x�~���i�5s��wCg}//��(�����J����y jtQ���N�qM���N+����N���-�x�9�q�g���t�n�̋6�"�}���q��3�zp�Oا���)wBݜ뙢 �4@�F�@R0�ԙade]��}���Wѽ���j�ƃS��F���Z��§/�c�g���Vu�
�O����cX��q1Wڃ�DF��z&��x��د�Ri}����z�<���yJ�ۯ�ڵV<�..-��So"���p�%�>�ޜ�*�����~��� ���Z���s�����[�"玷�    "<R�`_�'��?�+z�N��G2ߟf��9�Nq�	9(��wM��(F�Q������  F��to�
5�WV0��$k����4��)[��c%���i���4� ȣ���a!p[����K � �j��٭�ϟ�W�Y:�N���a��^��������{�?�sg��E]�(����O/�r����H���Mo �m�:>��Ѐ���������O�z���^��ۂ��,����ڻ�?sGH�>Y����g�����@A����� �%h� ,�A�| ��{��o�j+���g��1���m�	��[��\�	N��<����
��6%ۗh̵�X�����m���=�q�Q�����C	˵A�ZHh�b��0D���h�5�h� i��~�N����DU�>A�}����$��W�{c=y���#�n���+v�[��k�UmS�]ꖰ=���'@��N���!m�ڪ=͒dҘ=�e���%���:�l�:�I@̒2uAЍA�+�Z��t>Z�]�����μ�8~���-��CJ�皚���=�d`�9�Q�UQI�[/���S]�\�Q��6�#K\c|a�%��:8pA�·�� �¨� �~��F�w��Pk#�G!+��3�V�G�Cfc��~��X�{����q 8���jdގ]�p�fe]��k��y`�e ��8a�@��r��������y �w\Yg�۟_r���P��GT��1����v�:i�1t��v��\%�2ɲb+M������|�G��cC����E��G.i6{�L3�K�Q�����$t�����yh禃�c)�� /���^0~'��S�֗S��eL.#Ė'�;��<ڠ��-C Ul�?�2�;�V��Z����_�V��Ֆk�@�����k�Rd-��%�z��u���dM8���H(!���C�-�,x��B[i}���ǈ���BD���^ >H����B��f�Xh#C�0��f�F��fcj�$<�2u@#Pt�~�ٓ�p�RbJ������G-���Y���� �c�I$�ó���������ɍs�u����9�p���n�P���zؘ� ˽7�u�=1-�v=�򖁾�� ���G�l,�Yp��zg�uu�7a��zy%��B���j#k��cI�<� ��&s*�w�N���F.�+�T}s[,l|�do-$�/���W����AYO]#�'IM+dk^֝��F��*���+Y�)�K��`�%�򮯩1��z
��*� ��ž���G��t�۽!˷빳�So�t�U��?[\W�M_�=Z�{=�ퟒ�ڭu?8j~�����\
_S9(����?����.����n5�����o�b)3l� �-��T�.Ŭo�U�7-��+GIk�q�}��lb�m?�5�(���/�����}!����kn�r�5��xe&���gh<�r�w��i�B����v�ӏO(��{��f������"��y�ut� � iq< I=�LD���T�4̶]�fXǖ_n��6��\�Y\�8�5�5���Na��O���;{hU�3j��#�eu�k�
H5���5���{���%��x�S���Z�k�oXd��۹?I̫���&���&Χ^uq��B�g���s]Y[���y�b���u�-dǏ�����A ���{;�4Z�a��d`�\��86�CG$�0G,���@=�ܨ�(�)����5�5U�]���@@@AB�G�=�ED�Dđ=�-Qff�	f&%�C⧢��-��Vw5�n�_*�[FߢʹO�L�����>���i�z����f#͛v<�N�煶T)�T�RH��]��O�j���k2#�ph�ߍU��5�z��b����*��U ����~��� ���Z���s�����[�"玷�    !	A�7�{Yʕ�n�s��oϳZ�˧8Ȁ������H�9р��巫v�TAW-0�籤�[���\�|�~�tFU�3Lrm[hQ�>��)G����#���.����j�.�kI���t�+��I>y�����r�'p�ۆ����F����HqL�� �v��O���Wk��1����;.p��s���vl��������Q��7�*�k�O/�+�h�I�e�ҸE��.�G����/OB
;�>e�oz��n���{�j����#��g+�.u���WQ&�G��]��bی�ƭÂ���Ԯ�������{|i�[��DZ]c���k���IK9�ww|����ٮ��ደ�5�Wk�!Qm���GQ�;ѽ��~<xAv*�*ٲ5��~�����)�4�O�iZK���:��5wwGɭѠ�m������V<C3fm��h;�棬&G?{{xp���ȂX�|6p��X������������:����;5��O*s�;�>� �j�p��#+�m�{9�j�u����l\��ڤ�278�CA$y�����^.F�K�Ľ��W��3��*�װ\���x��x��Mx.� f{V�t>W����~oWt6�K��y����L$=dv�䨨��vK1ч]8�xj�(6�f���;If�/m-%+)!�����{N� ��mͲ�n?;�1���M��[����-�����o�~��k-wJH.��]OQKS�9�p��sO0Gbr�C���y��e�*8e�q��k�n��'k��s4���C�� Ɣ}��x����������ۯ���oscq��/`L���֌ɉ1����\�i9�0p�����������w���J�6*���4����U8ˡ�Yﯨ�y�Fh^��z���u�#���� �`.����� vefC*�����id�TL�u?F���{�(6g�0�-p���l�%�-Ѭh�u�I<K�N���>`ͣ04�_�Emw]MSܨ���H�ͧN��P�\د��Y�/��E����2���5�u|GG;@D*n�le������������i5C�^��d��;���{N��%s>L�Ŧjϵ/3M8wp\2gY���� NoI����W�T��[%k�-��gsZ�f�Q>]V����U~P�[�z)ǢϜ���t�X�Փ�=����q</��t�1�#��=�z9{�����%��8��|�a�Ƴ�l{Ȏz�禨�׀x��H�Oݙ�
}��x���W���t���j��16G˼�$��'R�_���g���5�<V����U��&?sOAQ\�V�V8��� (���{w�9v�w6z�m���㪠   ��G�k������\�g����^��U���O�����|�K�g%a�}x���_e�7WԭƷ㿵��a�� ��E ���m����{*��ص���
�&�_�h�-v.=/�c����lC����Ƴ�a�� a������3�[3PP�)��M5����Y����]��n�7:�ø��Z��v��I�r�{�m���|Tǔ|VZ�3�+� !p�q�oa�\��)�P�����ៀ,�Ǳ��(��]����۵D�3Eh .����\��@@@@@@@D<�Eqm��q�{�m���R��n��U�E~��U�B��޽E�񘆤k+����[R�����g���K�}�WȪn]����8�z;Q�*��a#��Q~��k�m\4��o���k̯��p`�V�1D_��s�9��M�Ƿn�f{S�OrqQf�ڇ�L�t��Z�珌8��r?���56�j�,���_~>0}#���I�Sg�֡���ΟH�����2?���56�j�,���_~>0}#���I�Sg�֡���ΟH�����2?���56�j�,��~�k����d~_	)�~�P� Ig�O�Y�����?	S����C�&?Σ�g�q�}"?�?	k�j�)�ϜO-,������89�>��R��U�v��9uv�u��;:�nD��؝k��{d�tv����r�#���|��Ym�Wc6�^�n��6e�#ɴ���wg��4 ����~��� ���Z���s�����[�"玷�    !	?�A�0q7����[��w�:9��{5��ǽ��8ɽ�)���:�d4T8�=
5A����S��ר�}�N�#�Q4��ȉכf�R�WM|���Q��R0p�����v�G�۱i��X��l}�ؘ�~xxK֍��ؒk�N:r\v�o"�j��D�3	�٥��Gm4?��L/e��_?�]޲ɶo��ɏ��;�&�� �H~���ƻ:[N�F�S��9\���
���yx0jN�:�����;/]�-S��m��EȪ���h����ީ�i���(����y�U��m�/�B��>M��c�4t��圯h��~oi\-Dӊ
�����
hU��ֶ��<j^��}<�=��F�y�rM�������;{;O)�`e�x7�@�yLp��<i�m oGd��|�y�n�9\����h��̻�q(����kٜ|��<Y1e�$�PQ��ñ:� ��Z����zPp�N�q��AV��u:�F�T���m�um�"����\Օ�0k��k�?;е�����#���Ե�v���Q�ɮ��_B(��O4���w1}軁|!�`d����wR��;���q���zո��0�r���^:��ߙ���� ���
��������X�[�\�yWWԸ��=Er�[ }X��`S�����}�ސ������)�޺[����������+�����r������{��V����5?�c���./���	����c��Q|Y�H�_R�ߎ��I� 	��� 1�����O�b�7��*�������ظ����j�h6��6��ϔ]�w����{��N���ݫgi�?W��b�ֻŦ��c�֓���&�Ś���5��O��|Z��GK#�y�{�s��+�^��v����=>��4Ǆ8�\$f���W��±�WP������yn{�F�UO�9�����QG��΋����R       �!�v��4�#���֚��iaڱ[R���<���OkhX�����c�\7^>��E� �7�qn�ą�+�g�ΊuQM|*�z�� ��>�猼ͪyhu����1S�k�ҟEG�ֿ����=-zOEG�ֿ����=-zOEG�ֿ����=-zOEG�ֿ����=-zOEG�ֿ����=-ϼ�EG��k��� �Rn��S���%�RI=��MSW5H�������Χ��iZts+��?��W�3�M�c6�k�w����^��������Tפ�v�G��η�����7��a�<u�F�v�5�f}��E�
��E��2Ih����o�È^+�W�4z[�jŇo2�ryO�H�91H� A�� ����h}�h��|���>*h�O@?��W���C����,_9|������?�o� ����hO��ab������-�ѿ� K�o�������>2�.����'ղ����H�������>��zH��Ə77~�bb��Y��
Kl���n�	x�i�k�c�q]�f���6"��hY�1k�.C�d͗���e)�N^�
�vɦ��b��j�̣�Ό�2Z/W{5?���j(�$�\��|�������w��Ŏ:��v��ٳ~xy�,9C�m���КXIh~�����qt�8�Ƿ�_6b���G)�_���cGGz�Y1���57%m���}UL�XȢ�I>���Kޜk�xqj�k3-�aޢ���W:DBڇ,���"�%AmE�K}G[0���3��{V?d�����U��Z�9�/��Z�r覞j��|Q�\��=]��wOHUSU"�S��V[m��R6O`��m]����|�,�{Eγ�{*�j    �
oq(($���ڂ������RO =(<z�m`���=����d��4�8.A6�m��_��v���ɨ�u,���u��4�5� �+��M����:��ߙ��&xsEE��ι�Q����W�閷�m��Z�5������wo�}����q}�?��7�l���8W�$��Z �������ULt��,��cK�#� hI$� O� �f՝.,���ጧ����Jrb�U8�t/�DMn�r�j�j8 ��:� ��u�y�{�1�qd)�n���_@�.|IAfõnuC!|y����4.n ��ؗE�9��X� a|k��q5��fT��$̓��ͦ���%φ�Pq{�����y�]�vn��Xan6�Q�٨i�ݥ����F��[uw�Y�P��_kL�ښk�n3�R�b��1Cg��6*x�!ڿx��87����v-zo�4�j<]Sr1;UܿTr�G�����ǒ�'��`�a��rN��Xz�����dz��|ۡv-߱�p⯽����dM��U��K�W�N&���v�r���r�j���2�����pq���լ��q[3O_{0����ך|9���v��w�,�p���ӣ� �\��������5Aҿ���=�'�*�����z�Q#�o�.	{����\~枂��J��>�qo�)�Q�}�>��Hr���l����]-�U@@@Ak����SW�V�^�s�g����_�O����1������J����1��(�,ˤn��[�o�k�� ��[� ���A�?�v�U'˱k��~M�t����Z�\z_@�5G4؇�O�g�.û��K���'_Hg�ճKO[�!�-q[�Ͷ��?عYgN��:K#���Y��~p�
��s����//iG�0h�X���؇.:u�}�8��ޟ�˷녋=g��Mi�;v��GF�ɵ��C�]-�_:Leb��CMz�TJ�Q�W�|�9�������H(P;T_��pȬa����j5Xm��w4�g��+=Z�w2���E��3	�b'Qz�j�Ϥ��OAN�^Gn�0��W�ۧ��;5y#�O��vj�;T���f�#�O������>b��^I���'f�$v��W�ۧ��a� �O�i�U��
��E���J�~�w����|��]�=X|�<���{tAMuA�5� ���� Q�s���o�u����XD5�o�@@@@S�bg]+#&0�nG^t��-sl�ڢ��jƴR̮��G��{�����LP��[��h���T�݊�R��>G�7��D�qN���`�g]�nF���i��TS��;���+i؛n�ʽL���>���gQ11��&0�-��ۡ���KL� ^E��\;
�;g�Y֢��'�r��j�k�w!u�;e` q��e|%kˋ�M#eԐ�ᦈ�e�����蜣HL�X:����i�F���y(��1���ǔ@������Q�NV�Q���ܻÝ/�>���R�y���T��־��|�T�Dx�̽S��V[l�RO`��m]����|�,�{Eγ�{J�j    �U��I�O3!�&��$�kZ9�O ;�B-��W�)*�-J93��/��n���uG��0��A3g�W=�j�-7�\i�9���L�.�<5��:@��0�̂7�|���ι���m�/Onᖶ�4�����H,��_P��^����q'�(2Vθ��{3mѽ�e=�9x\<� v�е���U��Ŷn�g�3�
�&����_CG�S<S>��"fp>m����"�^��� 4I�����bZ|�m;���l���F��	������lLL� ZAk�������9;� ;Pj��m
�t��<!pt�1��ӿ��pmp�P7L�s't��];�'�4� v2͍�Zj�~��V��>�px��k�@��L#�08�F���z�͍�nq?h.r�H3�F6�ٗ���X��aJ�D�{�t��r'o��XN�]�Aӱе��H!I~��:e�>µBw�b�EP��۩<W�9=�V������4<�VN��#��G=�;�s�I<I<�]8�#Y�7r?	;e���V��T4��;��vh��|��3�r���Wf~�p��;���,"�Zy�ŮGѴ�.ź�5��MCL7�*�d��8��|���-أ�V�7b͚�O�L���5�7��4���*�}�{&��cl�G�({ƿ�]�נ�M����w�*�w��T���,:� �٢�Z;��v���mu2PܨfeM5L'G�+Ǵ��A�r˛�V*�Xj�]Lh�nV�Z��Ӫ�H��7N��� �/� �wc��J��������H�[��^�*��������R�`�[�
�z�wO����~��=e6��Kq�PZ�����~����ծW�����/p}���S���Lz>���3��0�>�Ls�J/�2���V�[����?�0�� ��"�@@A�6���ݽ�I��Z���_�r�/�t����1�Q���!����cY��� ����z�����l�>V�bR��bZf�]5��0i18+,��c\�t��'��k�������ƕL>��:�/
�I����`�Ԓٮ�ֶ�ZS�*���3t����o � ռn�Q�s�o��Ks�(�p����2���VK̾�WH�uĮ��o�-Tԓ	`����O�Ŏ��&e�����U¯f����JaϚ	9o�&���B	�gLUl3�Y���U3��|�Y`��g-_=8:8�ދN~"��,eeǘr���*{Ś�����@��a����`�P{h8���I�(��hv
�����]-s�3uX��N�W:3�t�Vz�Xn�p���)��`M���;-&��p��l��7�y�v����5�w��\�'M9×����ڛ5�k3�Q�c�G�������'�[���>�ߴ�?���pff-�{]'���Ae|�O���x߇G�,�ū�)/�F�ىo�|����1e��x��� ��S,m�f5�d���xts�5�W����|	�9��Z�2�2�	�/f�G��E>���q�y�����|e��5�?�k7�|_��B��8��3?����-p�i?2�mG���S�X߇��g�U�6��o0r_j<[�0u��g�Q���F0��Q};�$qԒx��/����6�lp��|Q���ί�%�� �6�� ��A��8�'��o���>���[?��k� ���_Ï��O7�j��?�u~�-��ٵ� �d�/��������|\���u������״�5�Z�q~�SX��L[����eQ٪��u\�m+�&O�SA�¾�c���m+�&O�UA�"6ۇ;s�j+�1�9��`����њ
H���=�𣉮�@<A���p�:�k��;���j�[�������n��k�:߀�������_O_��\�lMt ���#hڮ���m��D2q�t�~2����K����]���r>�h�Q~����='�/_@����̹����Jq��d�L$�b|��y�8��S���?آpr~�}�'��;;��7����}'�J&j�:.�T�>����M�	��~�7��|�fػO;d߉�&i�h�S�D���3��{T���ҿQ��x��k�x_D��Q�b.�9^N=�[�n�/8�4j�֯�V5�AɭAȵ��F�*� �}G�9Ze�t��/GX��492��=y���שOASUW����y�U�[l��R6O`��m]����|�,ew�:��쫅������|��-�n���#��(��x��<����o{� �̠���] ��i��]���al��c����-�}[����^h"��_�zծ�]|�ACn����w�OM��� S؂He�F�f3j`�2X�\���~��z�t�u�{_B�f�i�;���� �-�,.�}\��{�##�z6����)���6�J�%Eϫ-p:�ᵺ�5S�1<�-ܪ�q]<�noa)�k�v�-��j�d!�<�.ii ��:h�f�ƜL��������ͧ;��>z��̹G#���c�Ǵ�5�qk�GAA����S��nS4��Gf]�x��ͪ��V9�bw�Gs]��T l��!�F�� 5�{':3q���9�tۻ2���Ufy'se��>Efy5��H  ��7���}��=N��o��xp$e�h8� J��0�7k�n���C�7Z�k*f���{�yq$�Oj��6E���
`�\�[�g5X@sh��h{	ty]�A�'�8Zׄ,v�=����i���)(�c��4h�ӿ�S��=g7xi� ��h�tО<� ����8xy5<�~v������{�P���V��n�S@z� 	:k�\t�I)�r�Ȝ�v<��	�ߵ��QVH��<V8�ww,�Ό,j���O&׻�2���N��i�K�kڙ������G�(���g������5#��u���T�Ǔ�w���t[v�����K1���~ЌlO��?j���l�Z�3o.1��d�^h�I6��x����k�p�.�˃�x�c��є�����
V�#dp���a5VjwK�n�qp�R2F��X�0q��陖)�	���54�竫�5����ֻ��t�k�nʖ6���4 v�Aտ���=�'�*�����z�Q#�o�.	{����\~枂��J��>�qo�)�Q�}�>��Hr���l����]-�U@@@Ak����SW�V�^�s�g����_�O����1������J����1��(�,ˤn��[�o�k�� ��[� ���A�?�v�U'˱k��~M�t����Z�\z_@�5G4؇�O�g�.û��K���'_Hg�x����ʪ�S��s^����
�v��J�������jCY�����j���5R�;^�<������Ȯ�)}A�s��ۮ<br�������<)�p\kEMҮ(᮫k�OP\	���=���3i�	�����:�����V��*w��k�jfU�m����k��ӂG�vG�<�ic��[nk��i���ntRR=��K�5�$)�<�U�ݝj�7��9��&���6V�5�
Pui�ѯz	�����f�}I��ˋ�Kc����-�*���:o�psx� ���=S*bd���1�k��湧���(>r�{��5}��9-�*rҮ�z�O�o����������>A�kx�E�U�Kb�s����貭ܟ	��\\�y��9޸5�{�/�l�۵M~p��<�:m��ڷ����0ԑj�X�~���5���ǁ{
�7b� �Ȫ��g;�Ks��z����?���7*��}�hi>��WTq!�]Y���t�{��Q��m?Z�9K{����r�9���V��'r��v(�MW	�$�q� ծ�9�xξ��P}q��2��}����t?�F�)R��YS���+�F��'@���3��-9M����<|�)����M�� ��΂�8�؟���8�؟���8�� )q?�"�J�vl��ya�~�⬽��l��U���i�"����n��R@A��I��B�k��;���j�[�������n��k�:߀������Q�?�um�猱$�9�m�:K^�<���v-�]��bcO9�K��Ʒتc��X��R��F��WK�5�ç�㱗���|A��GJ?�я�T�5�Ï����ğ��/ �z���4�z�=�Ï����ğ��°�Jo���G��q�>�����|߅i��7����>���q�O��?~.2�7���r�?2�8�?>Ҳ'���}��0���h;���)�[Ʊn>�^D�?�i���hși�hn�� �ʫ�E�؍:(U]u�WM#H`%zxwZ8 䂇�"^=�����$�i����Wx��c����G�pk������S�TՄȯT�x�Ֆ�0_ԅ��0|�W~��h�'�9^�s���ҸZ�<�O���:�q��ka��m�>����ጊ&�\�Orm��5�j�ɚ���C����;%�{t1���l��ڃ�;I���h �^H%>�[�ݪ��u�I0��~�E�X����T��w���o��A����W-�t�2���z:��ٮӁ-t�8�LF�97A�A��;����'�A�pi��Q��;��B-���F�����[z�汼_NO�w�J�w�gzk_H�8�>���V1�>�rxU˪�\����,����|��O��� =mA�nIÁ��N�A�Yݓ����O�<�m͑F�ƚc׎R�[g\���̊�c��
��i-ʙ�G5���� u��x\K\Oe�v��EtN�/��1�bݛ7cI�������=�UYl�� �}!7ʌ=��h��8�clm0sO�g�7����� ��OBͪ
͠q�d��JL6���7>���٫A76�PSDV&���a��B@�yda=�k��m�i�g�����*���y��y$�IT/]�Ź�rt�]c��ʻ�F�)���yK��Zl[�տ�uL��r�WڻB��~k�X��#cl�6f4[�s�Wr�s�-�c�9���Ȣc���dl�t y��E���<^.\��3]\����e>\Q[�`j��u���\<_3F��]�d�F4S�<�8�ͥ;K2������ l���7NK8ן6�֐{Gn�t��Դ�4'�A͍�v ��� h�Ǔ�B� wWE[]�=a������U��.?sOAQ\�V�V8��� (���{w�9v�w6z�m���㪠   ��G�k������\�g����^��U���O�����|�K�g%a�}x���_e�7WԭƷ㿵��a�� ��E ���m����{*��ص���
�&�_�h�-v.=/�c����lC����Ƴ�a�� a������3��fj{Ƹ�����Y�u����ݘۄD��x׿}�?���7�˚�������}#g�L���ֱ-��W֖�Z*�j W</l����:��rm܊��Q�j����Ki�C���7/���"�gk&o	{�����2�˱M�|ʹ���ʮ�^ç��,�{� ŭ�s�,Y��nxs� ��nQj��Y��~�Ť���mm�'�o=n�Z7�Q`�cnj�������ױ�s~�<�`V;��j�ti��Fl쟅%��l�;��w��!�DH�Ћ�PJ�qѧ�� �I�ؓd>\E�p�g���(�����A@uk��^�{4s�� �3��8u=�4��N��y]~n$��st�4���{x�0n|�w_H\?k��>e�|�Wқ&2�m��V��k�.1|���|}o�d���c�׀;N㝧�E�����E�)bv�'Ӱ�X�s��k���VSH�i獲���C�F���]Ί�%1U<�2�Dڮh��;%�Q�ҸYhn�삶�
�Y#&du6F��ps���A�������q��w���_JW٭�� C�$h#�kH� [�����n�����s��>�T߹��:��Ͼ��7�}��[�:q��4A�5� ���� Q�s���o�u����XD5�o�@@@D
^��$��F6?�����?�+x�]b�zy9��θ��ޛ&�����aAnf���
�{<��=@�ܚ#���a��⧭���Q����(��������׀�Ȥ����>�
��䈗��>�o���|���Os_I]���u��R��[�\�/�-z��URU"�S��V[l�RO`��m]����|�,�{Eγ�{J�j ��h}�j�j��o�{@k��;�!|n�]u��=���8w�Pj�ė:	K�f�u[T�A76�K��d��؁]N����v������ �>�֬��,vK|�U-����`lp�8������h� �
i�D��m$7
Y�j#l�J���j״�>B��DWN��+�*�D�0־�-S���H�c�������#�n��"~��F�qݳ�j���z��wv�;O)�~�<&?���+\ѸN�x�O�*��K63µm��C*�+��ds�9;�G=�����c��k�w8۟ѥ��߷����\.Cn�'������<O)�����R�7��9�kKOj�2-��-ΰ�yX���ͫѤ��'��Y����D�I89Fg���������]J����߯^`��}��F�q`��+�p�qP�9���\Uj�X�]v����R�t�н���h�q$��ȷ�D�rt��.%�ˑj�:̴ѕ9?C�P�Y)m]�S��I;�����v�ٯhUا�N��w~�ˣ�s�s��kX����΂�#�)M��E��t��iǭ�o"���tÁ��Y��y����*k�ʹ#��onڊ)�3�}ow��M���.��9�˗.i	SP�5A�����{O�U��]mw����G��0\�yWWԸ��=Er�[ ��8��� (���{w�9v�w6z�m�[���PS_"��APP[����~����ծW�����/p}���S���Lz>���3��0�>�Ls�J/�2���V�[����?�0�[� ����R)��*
��?�v�U'˱k��~M�t����Z�\z_@�5G4؇�O�g�.û��K���'_Hg���v�G,]�r혂���as�ph�L�:��ѯ�0��Gxp~���)�Oɼ�Ҍ<�C_�_� ��ri��_ByϹ��T�Q���֛�۸n�#D�<𤛓e���ރ޶���>�s���g�s��ؿO��Q���cɰ��lѵ�ps��u�WW�u�a�f4��u�ڽxh��7M���	�",x����ݽ��l����(��wN��7'г#���̈́x,�:�L��STC����ờ��;im��i*�q�Q������x���y�ns\�� 9�>:���uҨ�jw;QOL����k}:�d�QgK#r�񞹧��=�_v�l]yi-�!�Y]�&�������#�]�%p.v�4�;m#l�C��\��<���I�{\�@.w�8S=��#�'Vܽ��ׇr}���k���	������4�ط;�Z��n�VѴ��#���y�G����|�t��ڞ���\�1����b͛��j>���O��ڭ�xC�9sS��$A�O�b�A�)_f�;�䑠�8Xi��̇�9��t~(�'(���\ot6�)#�����S6����Mh�>eN���1<��]q3Lk���5Txr@@@@@Az@?g`� ��|-\�{9���cq���s�[TsA�Yp�����
��uЈ\�ǐ��⪢#���dZ�ƹ�+f�{�Lޮ�[ł�Q%e3i�MIN�����Q��OJ�v&����U]���7�(ڴQj�QÎ���)���OL0z�� ��.�v��������
b!� e������������_�9ng</�G���/?[���n����~��������w������{��ȞW#�|N��6���8�Q��g���U�������:q�_G�(�O��Q�W'����ڶ����T�8r� SWR�آd0��/�9yU�6�b�܋v�Y���{�n�Ȉ�e��1����ZH%��N�5o�1-Jt���y���^�_A�PP�D<,y����䜭r;��J����|ږo�<˃]���%�R���J���oz��n���{�j����#��c+���~oe\-�6.�TGݯ�I�Om��K[U+΍dQ���>@A���\͸gib�ir{�W{�������3����jj�g��Z+u������Dѩ|�pk[�$ �읐v��2G��X�k���:����$ ��{@> �0 ̣�
�  ��h�J�̜�����^��)�𣕼$�A�������<�f%��Sj�sd03�l��߳<c�kg5����X�[=�-�]KX�Du1�9�ǽ��ȸ�������W���6���v��IG?Ykɝ�^BqB�ˬ�ĹWu�z��p�ԲxpN4�G����Y<-��ݙ���-�����oS���/p&�8R�i��Zi�w( |������v7sv����.���X�{�ˑm-��Ğ�?ۧ�b��l��O�Va�sG8 ��1�^�g[U5Qs�Q:���nZ�.S1=[k����ύ���[1E-��1��_E!��!�-���������mY��;Tף�j���`b��/��U�\�L����+��͐�=��A>L�I������ ���GH��޴t��%����alu[/k ���=ɸ*wo[��1�X��*�mS3�.��H%������%v�� !��z�Dg����������v-D�b;S��6~��diVD�#����eb,μz�nRV�8E�a�kɌ��繛B�u]��:���8�2�Śt���V���33
z�fa��g&]�.�A�&��[�맡���j�ɮ.{���Mt��v.ƫ2�KsԆ��;~��nmY��?�O�za�&�AOEE�1u%<b(���N�1�h ��u�tE�b�cHpz�Ur����e*vr�#m=���8Z��Ikmt�]�&G6�a��F9�Oi�{�M���̶۪j�tpD�\5qiq��H�r��d�<�F�&2�c�N���Ӈ��]�Aҋ�YۙV`��n���OO%m,��s�ql��O �cF��;F�:W� �;�����P����V�yOXj$x���/w�u}K����TW)/�&#��+�6��n��m5��W[3a�1�?��� [��w�zC���sg��Y��ߓYzji0���z���G�RhA�OIլp+���1⎚�kU[7��^X�)�}q���V��KK}�$�0����gme6�&�[�ZGv�������5x򒲔߰�ҵ߮D����h?�(%M��d�bI%�s��7@'�_��w1�ʂZc�-�)�m��RTYj��x]���w���s+\�g����^��U���T�����|�K�g%^lY>����A��Idpk���.'���]'u}J�o~;�]'�:��ҩ��K5U��SU��K�a��)Z�t!�.��c^������k1�]e`���(����y�f`�1kI�4)���7:��V�-_	p"��/�Aݼׂ�,e�M�`���[��g����k��F�|#�˽�{�sysA:�l���=�Ń�$N���>�q��gO��;�u,.6�xvB]t� J��� nŬo�U�7-��+GIk�q�}
�h6��6��ϔ]�w����{��N����gj�D��$2�I�Z�8j0W����i�R�MUQ1U<���G%'��k(���×:k|��8��	5gg{t<t+�m��V�O�<�ӿ��٧icE������ lF��s�7/"�f'Rt�4H��6���xi��&l�<6���OF; ��`�<Ga�h�=�������4��9���j35�Í+�4�¸�ˍ�1ܬW*{���X�����|��U��Y4v�U��db�ŮmަbZ�鳼R�/���g�Փ]�������K�����
�j�K<`�v�Rk&�u�iO�y�TOt#FF�G��N��	�Py����K[r����!�稐1���Q�v�Qڮt�[Vk�TQn5�B�����٭�n�{a�MU��c�����&������w�N:�;7x��\[���t=��Wk�7�>�yx��_a�N�ֶG g���h�����M���O(�mC�#cm.�{�6�I �ڜ��� IR��&&�cǚ�E�d���f�a�?[WDY���7�k��B<��+��5Z��}��s"��|�Z���:倱E��v��[G!c�n���W���G�N��s1jÿU��Jl��y��ߵ�W���rd�x��u��*�g����"�'�7��sH�A^��]���'IP�j��M���Jnd6ض�GOMd��Gk�4㹻���<�>����O!tݕ��k"t���Ŷ���Īoa�j�/� i=OQLQ���)ǰ�"h[�UDLK�M3L�O7�z@���#���:R~�|w�:�#A�m$�X���b|���cI:<�y��Qn����n���v(�f[��=�p��Z%�w07}P�YI��i�+P��;�4��R�vf��e�W��)�Q�+�fN�X:�nRW����Ɵ8���c�7y�Z�u�ͣn��kż�=���vE�,Q�	����y2��䀀����t����߃��Z���O����r��""�.��Oq����f�i�+��-�%}k-�WT2��y�նy���p�H8�^�5�6��q�2������E5�U1��"Q���������z����s nӑ��{����&��(�*v���i�!t�I�
v�J=K868|�qa*�]s�g\Ms�W\*������z*|�w��u�3ϝ�{U*E�|�y+e?���|Ub�|�	*y����N�qM>N��q<\J�������IO>~��"'���eJjY�uqRR���f;���ğ��Y<K�W"ը�*�c[��'�E�n���ox��P7g���Fy<���l=�ofZ���\�������Lp�z�R�7y�[o�Z���G�?"pN�ΐ��@��<�f4�	�׋��>o�M85��pU� ����r���b��J����|ڙo�<˃\ӷ:y������_%U5Q�)^���W�-�೮��>M��c�4t��圯h��~om\-D/�2&˭��k)�,5x�Z{RE���郵�WC�?|h6O��t��(ۚU�k����4����ѫ�C!�A�u�n��9���Q�z��� Q���#-,Y���_)D�;fp��=��#�<�!Xe��̷ع�}��v.ٖ�3�g�G�u#p�=��]ao�{� �G{ǰ�r���/`���O��l}��ڔ�:�k�b���V��i"��2)���+���}��r�����eDMx��լ����W���cK�D�K"���=�u�S���N������V��:�i���k�w[f]�o�x�췂��[�c�[8?*��̏/��w;g�(�_X6`��*��s�H� ^j�l�������Ι��^��#05���gw�9�{�%Y\���9�ӧJ����>����An���!����� �0qand]�:�T�?k͘Ҋc���%u�y	ˊ9��i��H����S��3oh�,0��Xq��/���4�o�p��;u�m���^��O
|���noM�h��,�W��+\�j�����M%ML�/�Y	s�Oi+�۷E�b�#H��z���˓�˨#p�A��U���l�(�� +�2;�L]}�7�9���u���� ��=�]�2��7�O*��<Q�Aѿ���=�'�*�����z�Q#�o�.	{����\~枂��`m�je�X�d�lRU�d�;�~�nMN�r����.�/ߞ��YE��<�E�����]q��n��J�7����8kÓA�^�٫6c�������޼�j7u��s��s×;̊�o�����]�v�:��^	�
��n�"Z�M���\���I�/p}���S�a�Lz>���3���6������}ޮ��w{�P��Y[�-��x��c���^��V����{�o�yB+�_��;�o�Z��8B���1Y��yA1�SI9��OU�g���t�����)�R���j�=C��u�AcMI-+�x��������`�`��}����ƚ���z�$�H*i�1��uk�A�A�L���㟙w˜~����=K=�1�������&kF�#@�	�Pu�7��*������y��K��5G4؇�O�g�.û��K���'_Hg���4�[��֜�µ��=m,�V��Ǌ�����-�Z�w!��ͻ��E�3�?V�s'/�;��o��e���Ip����g����<}W�;2��&8y����f�ֵ�:U�a�/�b�'�p����.�`ۃk�wJ�MP��R�Y��:suyc*�/51�Xٴv/�Sim�j����S�-T����<Q� �;y�,��wS�P֭�y�mƗ#��2w7�s=�Հjv?�8�|O�J24􇬵�o��Oń���?��|#�ݫl�#��[��t�PX�#��p�xRI�㏄�=�k�]��#����Ż3��F�?��mύ�|v�m�����y[�������|���љ�ܜKs����������<yY�Ay����A<���F��� ���쌪��V��f�`�ٱn!�7�o�+k<.�+��b�]�~��~ܼ�ڝ-���o�\�/���x̯�[.��K"�֨��N����u� �^�6s2́�N��m-�T��a+kYM��#&	_ಡ����C�{��gl�s��Qj~����U��s������{�-�6���� }5T1��G1Ø+�ݵ]���I�}�z��"��%�Tt�sW�x�<SY�ҥ��完�ߪ �_Qͤ���;P5���ڹx�E��0�hN�m��&l��|b:F�0ݾ�@�~�gӓ��x{�l�w����5i���ULٹ�^+��*�e��Q����{�XW�Z��;�;�z'���� �R����6�?x���4�ڼW�t��-~�����~4�� hI�8&ş��y�EG+k�B�&-��8�t#�$��x�U��ʪ4��6�a۝n�k�r��BɅ`��Z�.�0�;�����dd�j�s-�f�aƖ-�=u����<�(�#�#l��<0g�Y͋�[�ַ�f6]�)l� {�k��S��T��    �� ?��w��>�u�_���gq�^��o����EIEM-eT��^�8� u%hV��rt�5�ԯ_�f����"�.6.Ƙ��U_���Kzʒ��@�<x��;�ׅ�y�����D�勏�8�n~�� IG��-�,������ɜEu�I���Vh�<��V�q1#^γ���ß�3W�>P�sұ��h�x��f��-;$|�^�����=�A�K�DSn9i�9�-� Į�f�'��=4�d���W8�+�N���m���m5����{���_O'M����x�ȫE��q��j���>�?N���.y*�*|]] ?O��A_��SS���O)X|��z�y=�3��:�2t���{�UG�֓3_q�������S�#��'� ]���Mȷn8ʍ��cQ7/p�f�	�Y�鋝�5�a�i�g�Z{��]�a�{2�UTkr\gk�����<(�Q���	h�l�%�k+��B``$]��C�B��|��|:��P�*�. x��������ڶ�)�j���3�+e]�5��Ҙ�+��u}m��U1a�zh�y`�o9��<�N�-�_��Es�NE�Ez�q�3Z97�;���ef�6����et2�9.�x]�ѐK�Oc���x,.����n.�j���/�WU�8>5��ٍr��u�Nښ�mN�iе�'j��p<SN]��I�nxh�1���Sj�i11��y���nz�����=MT@@@@@@@@w"�S��V[g�O�	�4� @��&����Q�>O�r����O��J�j�ft�bA�[�\Uʪ����sc��k���}҃Qd�x��'BNl8w2�<��OWIm�����c_$��S� �䂨8�ޠ<��>�k��g�����UB�\�Z��<��ۢ�:U­��ڮ*�t�~~�D�0!�a�_N똷UKF��@l�1��:���0y�Zn�ݫW��<�g��Ѷ^�]�����G�8al������u��v���ܕ������r�ZV����hu=���د�. u��b��y�TO!y�H'$i3�Ng"�t�H8�@sSMS�0�5�O�:2F��cj	.PZ$�Zc�Ӻ��,s�`#y�����2{bee�=�#ͫm���֞�j�����;?�2���L�Z-A΍�S����	�:�]bcaiT�j�9� NS�7�/hL�D�i�ǰ��cm�2�Ɉ-t��=mt����D%�f�����@>p��|�k�w�س!�F�E��~����u�r��r����w�D_��D�Yi����l�B�o�V�3�����dv����A�"^�.���{o�r����ί��������42��7�O*��<F��tq���|B�_��g���5��o�pK��]_Rc�4���Cd�Ĕ8J�k���q��>
jJX̒�#���1��q$ ߷O����~;�]e1�I蒰بh�.u7��˚�b����ҞzT=�Y�8j�Cw��Ҝm��'����GnÖ;}��6����Ҳ���4h�9y{�{��9�;�����������Kb�_����t��1�<Ə� ��N�E�eO]z�y݃o�{l�2�j]�N�5��{As-֎(%ն�_��a��t�S\m�IԵ��H�G5�8j�k���:O�{��V����5��c���./��������ImH��{��W�����w�%���w�E�g=ϊ�2�߄����[%YA?�~�o�X��6,l�݇�6K|M���L�#��@A����P`ݡv7����U����vsO����u;���5$�?x{����٧콙�8[7����v�����렑��p���iq�Hu�hv��o�QQ����Z�/���_6�_�(��)q�}����!����cY��� ����z�����l�@AMs��<LG�,�A��|����L�R�*�^��Aq �<;���<V^/ƹO�lU{�*�
Ɔ).��c�w�k�ai��k"�ۻĮ��]��j�as���_��Ua�����sIq�}��W@5广�];����5\�h���_o�C��}�K9q٫����+'��F��ơ�:���U��ΕF��E�.��'W%OEX�"t8�bg��|E��������5'@�G���2��ga̿���pc'y�p�s��x#�:i��yVogl����U4�ל�ͫ��0�UMu�����7b,YCIfW�V�"�^� ��������{�=-���b|9�X��z����-0�j'v�pB��� 4q< �|�UZ��g�^k���9A�4�Cr��V��G��!��q�
O�'�Ai�9����V�\q�/Un�u]�W �u��� 'P�.�X��/k7�\�R�zjI�O��qԵ�����F>Ч�
��V���2��'Z|����
f��\�Un�%�2fp�'��-�yW/��98=�֟8v}��q6�:�V��+���i1Ͱ��ư��Ʊ�8�	��'CQ^I��D��<�/�|9��/�]!�]���0���|�8�t#S��!e�6^NguG6;ma����|XS���K���U-%��u�>�Nڗ���Z|ϐ�>�tm��-aL\�:��{ky�mf͸��?�8���ߵ�����w�$l4��L� ����kh�?��1�e�䦣�6[��������Î��L�r�B�taic��*K����l�mނ��;f�A�sI�Dv ��uA��\��8+�u2�$6��E�I�{C�M�i˖�u�il�s����]<6����+���8���Z��o�6�0I�w�3O�l�jx����Nǹ��О�ZSr�̈�����uU���\��|�t��l���=}���-���=��-�\S�pg�դ�Q�v6�<b�c�0���󗷝�G�l�<���k]�{F�Ů5��c.l��S�V��¹�x��f���V��BpւHek�O���P|��o�Tݮ&��4o;�)��1=��Ze��N<{8�E4M1�s�fx<|GQ#-ǪwW$�6=�ټ��}����=>Ei�eR'�MS������4t�}�����TU�G���!�Ⱦ��ظV�Sn5�Ȳ��i�Z�74��z�d���L)l?̗��y�#��-o�9�{�}F�'�R���� x��pyz8'x6����Zj0��2_�~���8G��?�P��Z٧����'d`�������zW�e�5����,�t���H#v�ڒt�*�vv.<���+L����^��.�^-p�<���3͋��v��#�z��9�5Y�Ŝ�9Mfh{[Y{�i� p�u�����Z����m��~��l[c^ڗ~�
#���(��1eξ�v�ue}X.�W8�ocG`���+w2�nG��<uw,l;8v=�t����w��%�o�p�6�� ���H|�����}�^�ʮ��C�^��in��o��g�\������w#\���B�9�u���
7�m����YF��˼�4<w<kϴ*��R�sDz���y{&�|Q]\*�8��ܦ��Lϛj�����y{Q�)�/ts���Ym�8�+f'��䚻�/qGH|���7?�~k�rW+EH���麘��c5�m����4C_y�O4��b�|�X�ポ�e��O��        ��p��-�-���`�Y��-��Z�Y�։�qk����:��b�h�U�֙���6]ˬod�������ZX���<��w�tx�Kx�F������Y�m��8�(���Ŏ/�Z���ϊ�(���Ut͜�߼}���[�ԯFՏ��F�m��l�{5^�-o���v���,ѲI��l��xt��n��w��o%��uoG�[/k}�U?��0�lګ�Ƨ�0���Q�����o�2l��m]�.� �GWl��>�X^��ԓ��}W�󇚷�
#X������f�W[�[�G��q��]Q��&>�z1����jg��ûaZ�^o�;�÷��2���xg�!el��=�]�'}3nwT���fL�x ���p�=C�ڙ�L�iͯy.o���c��\^舖����s{�1�q�@��a��NYH��_�ۗ�O�_�!�:~�<���_ɥA���o������n�ě�܃��w����3�1A z;������ �ʃ�4��d�vUR��X�ic�x#B��LWL�/T�4�G�J} �n�|��B���Kns�8��*���xpf�.eǹk��0j�j�x��w�h�LS�Ffm1��v����3T}^���[6����\������Z�w0b���pl��И��P�<�����g�d0�m���j�m�����r*�D�0 �hbʰo� �
 ���y�(:w�E=��[n�k�MW��Ж=����p%S�LWL�<��ݺ�\WO8�~{t�����G6�]kc��=QRdk>�Y����yڵ߫�1ò��{6��me�q�?�)Ǔ��O��u?[6��L���mM����w5��;�kc����`p��k7��n��Y\L84�Y�"X=��26��ߝtn�4#�6#��ѠAT�]���}(�K�;0^�0��_�v��9όahҦ={���k�b�LWq�wȮ���dm{#�4p �>B�rq��ۛWc����.�ދ�gI����Ŗ��3N� ������Mu��oB�7�������'�kB�}_���ls�{O��dm��,�g��VI��}_���D�V��Oѓ0_Yr�2�a�}-���a�/;�:��x�Y�l{x�z;q�����λ7�N�J����T����` � �	9�Ts. ��GZ2�̌I�=h�TRGĘC��$���}:+�|���,�&������0��+���	�̻���&���{0���N&O���cZBղ7^����ZCt��\�Q��;R�9m�pvtԲ�f��U��Ͷ�]-h�N�'��t'�X��Z�z�j�Q��&~ݹ�R��3tU��y��4� u[}Y�]}s��	�;T�	c���.�8���b�N��O�V�7��R���a� ��y��=��QR��s�~*���J?�����ߋ��կ����?.p[���_^j��ݟ��<�80�ZVŋ�0��u����{G.;\�<���ۛw�q&hb뜺V]��!�@5�܂��Of4��UuW:�:���t�W)�� �Q�-Q88j45q�<$?Iٕ�A�e^��	��z����ѵ�,;��~�G7]D}�k���$6c̝��O���b��O���EG�|��A�jO����
��&'�K5�=�q��G-[�H��_մ�ˁ(>�ˡ3�4?�M��Is.��t�a�q<8���^���UL3�;Sm�24S�(�R=��l���y�y���4�J+���i�N�+�6'�6�F�;�:�;u��8�9+���'���}ͫy��b)��Ql����������e4=�l�t�z��A�s�j{�Z���Ӎ��m���3���?4��lg�����g��.���SKWO4��D��1�%����u�?�ud��\I��Lö͆s�«�3�;������_��;��'�.����Y���i��c����=�sF�]�^��7��z��P�i��+�,�����bj�k �1�J�&�My�G7��{�d��nW3�b�o�ڣKv���n�C�>4�΃b�)��v�<�4����l�u��g�����hek\�=�V�d����`��[Q&�c��\���W��f���4�Mn��=��W�xٻ50�5EM�.qE<L�kL��S��zSc�馤��,O�AĲF���<P|��2���Pc�1[.�6��jy$k�m��Jփ����]8�5�{oe}�p��z�E`��w��e���A7q��c�ծ�:��x� �A�=
�״�4�s
&"����,_�vi��{�%e�**��ۏ�����HXl����ƪ8���{{haiM��1�<Q��!x��'·�nq�"��ުN|�ƭ�tZ�V��Oz�������N]�=��qv�9yuu��i��VրZ4s7�wÛ�t�F�E�fb]ů��:~&}�Ib�c]L7j�}u����OsU��6�5�_ͻs�Ge؞��67WJ�5��ЍAvw��ͪq���G���WOgNl�o�o�ɾ��*�:���Ի��ox��ӵ:�۩�zfb4��i�F�Dڜ/m���S$G�Ь��v=j"6&��دԹ1�.�-�셭�f�k����1��AY7����h�]ܫ��U��v[���j��j�v�y��Q:M=-�o6ƕL���\���Ob'�]EeU�! �T����XtNpG}om`܍b�&��m+3��Ê��\� ��%��#�̫`�!Fv5�V���w6~]�^���+���*���CRߺ�@���n�UD�k)�U��t�,���zl��ͪt&��VLT4�����wcGj�mm�k��<������w�:S�n�~����]��V������Nƴ}�@��ͻ�rnW.�k�Y�D<���C��t�
���r#޼�1ٝ\%���x
x��j�W�[�t>kϏ�w�Yf�!,iW�<�iŸ.�u�.q|W-;zu�8ѷ�ǵ���5 9?��{ˇS�D˺ۧZ"�1����)H����������O�{��<W��l8i�l����&����Q�-e�M��
�h����j7�� 1�WI���esu�M�A��Ĕ��a�;gLM"�K)'�O�A�q�Ppy�O8A���w	3�0d��n.ӻ�̜Z�X�-ڊ64�嗀� s%�9��.�����p�ͧ���У���⚡:I���%7�&�)~}�lk�3�٘��~Up�:�A��>��T&2�����r'���r����+�1R$7GO٧�~���4�?B�x�� 怃���S7_bM�nA�z������ ��=�f�U�f� ��A�g��2�����Y_9"
X_<�N�Z\~�+���|���Q��dt��.U��n��{�hӳF�<�ֺrK���-�����69��s��P�5�)�G(���D�C��f��ZmT�4��*JX�1�M��5�z N\����UH  ������m6t�f;��ׄ0|5;��A���:����x��p��x��x��P~��8r�,���a��@��[��"GT��ϐ�D#���D�G�ӿ�JO��<��T����)@���R���v_�\~�u}g��*)w]p;�9��5!���Jɩ�n䰼������]X�l?�V_�uK+���PO�H\7}'OqN�������7�E 9)J�0.ֻ'�6���;��p�����^�-�c�#�O�t�r��w�l�<~n1F���� ���	jQ#���w��[Wl�P�u�T��-c�dU3�<od�G{���!��i� ��9!5�9�V����a
�e&�cnQ�����ff����9!��$�H�5�iծ#��М��=�8�D�9Mp��9�YU�0c�lM���%u�������]���O%<���!�15�بoz�{����R�R�>9�pկi�Q����P|������~]1s��]��i�[9ӻ�R:V��U��K]EQ-%e4���\Z��ӫ\�8�s`�����̷z���p��[�dguғ�R��ǿC�+A<��7��pˌ7E��͞��f�n�=B8�;N��=�:��P\Z �>)���_b��^���[UtF�:������9���;h��c�l���Kf�g�����2Hw�L柢R���f�-'�\;ASe3�@���9�7#����9Uyˋ�g]p�҉��x^���w�K���	�؟�Q�h�p�<�	�Q]X�q�qP��S�% �<��T�[�{4e�v��2���Ĳ4V��GT�"fh��yj�m~�{�E�kq�_KU�0]92VQL�m��ۈ�lc���ѧ,�'P�7ly���f���$�g8R^(���op��v��;|�ND��Y.�W�E��Pں
�YQOQ�l����x=���h��@@@@A���L"��;��b� X�7���?�_�ڸ��L�z�<�Gv�c����!��6�r.y�J�OY���G"��wh�C���Y׬	=�1-=Cjc/p�~��<���bdNUȵ�W��Ӥ�\��b'y³�+�����	�2��/��wp�ٝ+�Qchb�p�\<���&�y(���Q�ӂ��r%5�<%�ѱ�W1�=�h*fu�"8;�WZ�s7(�j���4��{� +�2nۏ�:-nbc���v�q](*n��P����QP�	�H�'N���oƗj�l��X�mQ/����}� �U�آ|uQ�����͑�H#���Sf�j��N�QU3L�e�1��~�:�?��ƳZj�� mñtL]�V�4p�s|�̢�ʮQru�Օ����b)}��Gl�|si���VV��ǟ^4`��^]=�Q.�s�5��
��Z�k�Sts�UQ� ���X͹��s��ݙ�z2ws�2���b#O	��v���F��2�� 5��r�GTN��MS��4,�i��@@@@@@@@@>+�����^������l����&����Q�-e�E��
�������K����z�j�h	��tq�=��w�{�ms�+����U���zK����!����׫�JiաPyX����;��2(i���I�cX��I�  ��b�F"�\.�n�����R;\������c<��Jh=U5e�!:�����r/�I�T����(�� bS~Yϑ�c}	^���O3��n5������ß䜃��r����+�1A!�:~�<���_ɥA���o�4>.����o�r����ί��������42��7�O*��<F��b}�qVٛ4n�/1��a��"p᣺�hP~me�t��&?D����g��.�ֻem|ŕ�k���{Q�-s@@@@A�S�	���?I�!�� l�pw[@�J� �Ӱ|$���#B_49혶�z*,w�i(��l0��v���ƍִ;@   }�xl��1W��� ����f�����j?I��� �\�~���� �&*����$�3�<��'�y���XST:y��丹�Ԓy�{PfM��/�m[�1�=��tm�w" i�P~��7�B�:qA]4AB�{t.�Z;��7
8+�gn���1�"���s �8A����,����ܸ�u>t�]�����K�ke���s�io����5�א��κ v����Vd����n�d�����f�S@��.n���:x�6��p�RMAi�|(?.��>���[�]8�=�H�LgGjF�v �l�t�)��Gl���2�q��䨨h�����y7H@4AT\PFN����6�L���n
S�(��⺘�9}�]kt�%��?>�D��˃���Pz�SRb
�\�#^��u�7��H�˹��u �h��
 ��],uP��2X^\��\Ђ;A�;uA�ޑ��)�t���,���¸�3t������8�`F?]<� ��q�� �7FVkŎ�C����#uu�i�k!���Ž�oT�� ��>r�A6���͘��|� ��Ʒ�#����wb;[>��� �ΓQ�\�����b^]����hʢ�F��Ə���|�np�s�_�SC_4�UCD{��f���+�_En��b����߻b�U[�I�^.%�+ �H�-=�z�� 㭎�f��7jҰY;#�vg��0��?b&��{�3lC��I�54�����QQ�`�w���Q�݌�z͙���c]����g�`�E�o8J��^�uv��t��ǽ���w���^ſ�=���x���ʧ�f�����+]t_��\TQ���<������D���gI�fu��"q�i�'>�     "H�"�Wy��=g��Ym�}Jٽ�M�M]����>Z�����?5���U"���Ԙ�d;�m;L�8n����2-�:6��(�(�����<h�ڂZ�af�ʭ�0���K�:�KZ�d�З�	}�ɨo����w��rAT'@�/��yY�68{$k.����f�{�|	;xi���CP~~�4:q����9j�w�����q5���3���������$����A��� ��4����(�� bS~Yϑ�c}	^���O3��n5������ß䜃��r����+�1A!�:~�<���_ɥA���o�4>.����o�r����ί��������42��7�O*��|F��`ݷ��6D�ִqr������?9��?��A7:�Á��õ�}�%�c:�/�49������Ӥ��Z-��%�7t�W���0��45�	�A��폱��b
Lo�#����]$�m�X���M@r_������S�d�s������?�Q���� g?�@� �G1� 8k��� �������s�d�s������^�'��r�7pn.��X~���v��MͿ##xq�i�U��A�������[��Ӳ��v����	�|r4���
̮=²`lmÓ��Mh�TP>M������t��w_J�g\k>^g��t�
y-��Y�hpkL���xx�(?KT��Ai��6�{�>�x���(?4�K��^Й�c���W���V�ݡA����[���:�6�w����'IO$1�1��FѣZ�� <���#�a�ỵ���KWG4��!�s����ˋ�X����a텔�k���r���S��3O�>�8��H5��[������[=}�j7M�:��b׻y���+x�b=�.	�k�)d�I�&�y���4���M?��r�>r���a����͊=N�ؚ?�C��n�����q���!�"�7���\߾�F�=Q� �j��l��O"4ǹ�1,�ֺO��}1G�OGη�ʺ�'Y���TQ{�����m�4rR��)���CS{H�Ъ7,ۻ\�^�֯ݱWj�S�`�s�V��l֖�ᚷo8
'oA�yk� �n�k+wq/�4}���{3�~�sǿ�������
�&�2�Q�tu�S���&7�v�s��Z�V��Y�m���[��a�қ�4��|X6�f��V���CSm�kC�=\.�@"Z�Y��z�yL�v����6�����Vм��&��<DԙӘ�Gk�'�1�&����p���q���R<�^^)�(�d��W������Es�b�˞���X���ķ7+�L�vH��$r_�������=��������oۯ\Lzz���9��F�N5�ôl��)ic%���-.�CZ5��(�-SǄh�.zJ�c�ίh/P����c\/A����!eE��E5TO�������v��?4Y��W��|I���-�Y+������k���sw\>��j��Y�4��S:���V��::7���p=���]�����S#,�9X.ឤ��4�`�`����Gp�:��>R�u���K=-�FǙ��I�vz��̓��k�!̖��:��� 6�#���� +����A�އ���d����uU���z����87��ˀt�O�69s�PFN����3��M�d?>G���%�{3�<�ʣA��2�����r����§�������4��&��Z/�d�x���f��I�M�?/W�:��?�����ʿl��<�?CL��A�6����N`��!��;m0x�R�]�A������	�ʂFtxf2�k�������Vպ�R���Y;4�/�A���8�H�J�/���A��<1Sc���4"8.�j*�^�`c.?���pz
�FƟ싕�*`���[�ם]�L]N�|13�h�wB�@��t �Z

����q(?8[e���mM��о7�;U�?�����9n8��K ޞz�"cGk�+@A���@�j!�ǎ65�w��~��XG.�hc�C��&�k"��55�6����1��K���A)�t3�#N�c���(?MY'�c�l��ؚ)�m��IVd��/tM�^�B�xX��I�0u��_(���[�*�&?iq��w�P~^�8�w�yA#�;p�V$�+,b�n�����	�p�����J�F�{�>�8��k{��
<��vm#/��IQ��lPi��ɦ�4�8�؃d��K9����SV��E<-�^H�ǻ���A�9|_Jw�Y#5��[#?(�q���i��ۡ�����<�<W.�o��Y����#��VkeF����epǹ�0�n&�_��}+oԥ������e�[}
���o$j*�!�3���xJˋhM%��Gu�'^����G#�����f�ir����W��Y�b}҅�R�.����8r����VINe2�7@ �;R9��b��˅g�U��W]�]���5�ȝb>(�W�멆�c����}ŤQ�Mz�����3�幎�ŮiiMЫ�����LO'jR      "I�R�,�~��-��Ws�<DT��W{�][Ž~t�L���f><v�W��Kc��ġ��R�a�}A.�M��C�u�;ul���{�\#��2��4��O�f�X����|;-�n��t틪���i��˟�ژQ��Ÿ�x3�h~�Ɯ�4�0�"����Z��k������e,���C�1g�R{[Fe�6� W���)poG�]�u׃�ӫ-[>�<�'����Ӛ!]Pqs��{jǦeyf��:��� ��1Q7]�8AT|��Ot|�(5W�k��ȂI�5��~��+�E~����mН\X�<`� �f��[�������ɘ�Vى0����������̑��r-<AH. x j��)�8�D�m�~�"�����3.�e3q�F���v<F�g��!����S�������e�Y\\缒\��I�T?f<��m'��,l�*�����))��S� �s�~��~���/i��jF�Zm����S���(�ѯo��'Ru%��*�2t�}���Jo� A��<�lo�/�٘��~UƠ  ��Խ��s���~_._�?��($/GO٩�~���<�?B�x�� 怃���S7_bM�nA�z������ ��=�f�U�f� ��A�g��231���sC�A;��?8{a�4�)�^8��1ͧ��%M#�����24��zb;Et���+)�0���٢�K��z?E�"�n�K#l��x��D�K��j���@M�o�\
�:hH�4@׊/:��X�4�L��3��������l����_�A٠�j{dhA�c��yպ���Z�Pܪ�cgu���묬-kjciט�c���Ǌ���A�q. �(94�U�7�APu��
k؂��е�Yblm|�Cm���R�H�W��q���yk@׉p���b
�W�n����Yq���~����$y{�ڸ����٭�.^Y#�WS�re}S�����wx:zP~�!�x�?6�P}Jft������3&�'K�5C�U����f��~��@�I�`�A��ǆ��t=�BA��f�-�5:������{��o����S���.a�����JH(�Ç4�<"�=����j:��0�H���SƵ/<�.2�NH46�7��r��1�A���+��T���p����ښ�hK{�6@u:���A���H��;A�̃E])��E��C>�e�e]�B�['��̚��z��#��A��3�jOwo��>�L��,6E�T���e���/5ta�i�v���OW��A(P|��J���`KsN��+G�<���}GG_��b����dɢ�1�!֝����G�ڲ�.?�[�z�dǯ_$ð�d�v��+�Z"b�/����u�U�?�M׹z�����4�w�q4Wx!��ý8�q'"�ڇJl&G�D� .k�<m�.�������/�;� �Ӄ��gE=Iu��$�2W�C$�s�	c��A�U�U>����F�U�����zm��؞�ESm��m���)&lE�cO��jOz�nի�h���3sV���ʹj�kLL����kǸU���w^(���M���A�x�M�8Z��9x���ѷa�6LDM]������r1��9��-#�x�z�+�:W[U��^������H�]�Y�	3�_H���a>^��D&)�vl���7�8�=�T�<��se��6x��4�=}8������HU��Snu�T\�E�f���E���V:V�[�PPS�����M�C Y�{v��Ҙ����������]�L��g���i��p��w�?EU���ך����~+#�K�7��y�U�۔�do����kF�4�v�nm���%�g���>�4�I����b�u�YP��v��������t��	sm�?������62xr]�y�|r[���]�/.w��"��Ka�UU�)�V�l�n�t��8x]Ta��hP���v͛��k�:�T�\95W������Z(�HRã��q�}���$��h���ױ���PA�=�>�<lQ�����r�^(��ڮ0>������X�4sO���A�plsy�W1ed4�U�[��}��F�����J�\|a�k�@���Z4{�$��;r㝔�im�	UL$��կ"'��H]���C�����vۧ)v����Ɉ�_�h߰�^�*����N�v���d�s��ZF�È#�ڃ���!|GȂ�ƹ�����-����|#W�\jYp��3�bwm[��g�Q��̙�]n�0��Q[	���pD�2����9���Ř��1��}�T���	L�U��%�C��'� C�� a,)wƸ��a�[�.�{�ͧ���f��<�@���|�����Yl�pl���-�0؀��X��q��?l�I����A��9� ��%aFg����~|�4�K��f�y��F�q�<<e�/w�� $��˗�O�_�	���je_�2~O*м^#|�9� ��w���ؓ|��~^�� �u��($Gw١�~ٿ�yP~���7̂�ZPkۥ�e�s//)37Q:{����!�0_Qo'R�I��_z� �C�GgpA��=��l��~��3�<?_���#�mT@�sO&��Ik�$�o["����FaX�x"�͡�5T.pe]��&��O5�t�HA��3uБ�r{��x=� �[Mm˖�4[+#�ݢ�b���Sa�d�Z����t���.� O��q~��ɠm,�*
z���5�H��A �jBghL����Pbls�dWjGG��y��C(�|W�������w��w�o^� B�}��R�:�w�l�$;��h ���`,q{�L[i��r�-��k�mM-T.��p�r �Ai�A �A�-�v��{NYi-���kEYUd��4T8
ZW7�t�s�n�x�?����C�P�k�h��Ę�у��k�Ғ�l�a|�u�6(���\��5ѵ�K]�P�a���^&a�LOQtڂ5�a�+��8x��l)�5W|�µճ:����G4�8�^�S��8�I<�P]�P|gi i��9*Xl���>�Wl�P�q�S��&%����j"h�  	�{��RPl�.�W�Ŏ;��V�Go��|�t�9��OG��|'҂��)�5�}��df��\5S�qu���i۫�ke�tkG7��tkF���� �ޫj;���f9��ol�����r��8u��X5;��k��'u�Ctp�A�N�}��0>�f����s�P������P�j�x��\����r�0y4A��AegYZ�,�&
��Im�Q��B	��,������hA��ͬ����b_�n"�u%��R�i�|Y �di�k�C�����9ӈ�|��>7�2��
��eC���$�O�p=��Є�هj|����+|mkn6Y�=UA)Z���xׁ��q� ̡���99�Na���τr/�b|ey��l�i-;�T;�8c�W�� 9�Ph3k��o{Wf�����٩i,֐��IM�N�<��>��t�B+k�V_.t����UJ� ���ϒGցĒN�?C{���Yd��5��ϭ}�f�� �`#�c 0�	�g��m��=��+c�M-ή�i����9Z�ǷV�AН$ν!K�4��&��}��+c��]4�OPu�׽��A&�3\Ƹ89��GPs�� �@.�z�i��i�dQF�#�֍5ԓ� ����&����r����S�R�q0ނ�2];�	%:��5k-]�5<��~����Ru׏��*		���5[N畮�=4��vǲ��P�m;N�-G'J�4�q�T�*Zx���Q41�1� 4��)9zTH�\�Ϸ{Nߗ�q�����[��w��s�:.i��D>/:>#�6F8��	�K�6r(��Q*94M�5�O=*ӝB��ϒ�3Ay#Z9O�.�F�aE1S�\����{+�ߴ��`�T䠗�*�Y0~��ս��oO�����ޤ� �e�����W6��v���?mjO��_̣�&�>�m�S����*���2}d���ս��j�r��J���_̧�&�>���|ݵ~^�_�a�[�?ؓ��?y�����6�'8-y�r���;�-�ISQ����4<@v�x�����yC���ƽ�i���s�ġ�7��f4oq�6�ki�|t���U{=��#�y�UD����\lvc��O��ɫ�LX�����R4ν��ΘtkJ��91~:���ɫ&ga{�4��F]刊k��	�� �$vI������UOf5�g�V����WMSى�tk~�kp�ڮ�s��7*IS��8�û�`����N=x�&����[����z����=5�B|���ryB�i�܎��V7^��S��S�}�i+���s�$�da��&�]X{G�x�gUC�8��3<�X�tI��׋�����U�!<#�,�n_��ܾ,k7�_�*s=�:ڿ��������QSN���)f�����h��w�q8D,����M�vb��h�Ƶ|cIs���í֮�J��#���䴗���BYd�e����|T�+n�v
�h�u�. kY#%`"I����cw�� ��A'T�a+��������4��D�C��OD��Iwz�3���?�H(F�,����9�8*�qm������J4 ��p�״�k�PiWln�<g��U]��Q��� {y��ǽUB�ɵh�� XѺ{wy �.aw��l��u�:hu��-��3�+���7�����F؛O%a����Y({Z�@A��zN����8�`>m�����g9�s�5A�ߺC���t�P�fu�jZ��㆜4ƹ��8:����_���������]��nurTɠ�ސ���%�<�%@������`�Eޱ�Ydct���5|ҟ��gЃu�l�vW��t�b,WeM�p���|h��������N�%�q�4y���Q�f�)�,����(67З�����?*��Pxx��^��9�I�?/�/�
�¿�������ld��T�x�F��s@A��者��&�7 ��]� l�� � �PH��C*�����3�o�$z�h�tR1��@Z湠�Ђa
:�tr�����gnuV�������Ijq񤍣Ƨ$�c��y�\�Ӧ�u���x���/���=w��] ?C���:Z;��Aӗ�ȂX`��<��4�����f'�78�׋{L���g/7�����͉�ddc
A;��f�gv��п���>���͊PWcI��f��~!B�^/f�y88F��IS$���G��q$��I$�d���2d�����
��5����t;�An�}��x;a�X"�(�������N�L$��x�>0�OڐT�Y�lwJ�}ƒj
�I]��,�t,sOAP|)�%���A#�7��:9���Gx�LewI}e]��x�K�l܎Akz����{���A�(�g�bx�>L���z�ۼ{����Ž.Y�������Ǉc���}��$~V�G;�� �ٓ�X�8nF�⫮$�x���Rd�2t�r?��ա�IGSr��
xe���ۑ�K�#�  �O.?M9A��[� �7�<Vz���
h�D������T�,~4�x�wC�ʤ�8� ��A��X�`��a����qOU[*�O!�.a�!�yJҩ���bz,@÷�6��w�wٸt�k�A����V���S
H�8���j��:\3�����WYp�S��m�b�|�w8A�61�l_$�cGr�W'9���:M�x����F�<�-p������`[�l�s^�A�sB�5�B�TQ�*Zc��x�l��:�5 7'm���G,E���c �h�    �n�>T��Ga��[G�p�PŘ�h#�]��)�.�;�y<Ln<8��C�X�8r�Ul��Oo�RHa���a�X^ӡc�x�z�����1x��^i�Ыh'tR4v�Qͧ��P{B	}�:^s���Ou}����:˅W+��D�};���:��M.ûѹ�����H	o#�y���9����o�\1�B��_1x���Dl�C �OEQp��
x��y^#dq���q�h �O� ��F�G�FXOE�Y�Ba�E��k���p�t����~�O�F����AȠ�]&|v/�N?�)b9΍�n��ߔ�lgFLC6ǗF[a{-��
�p4�x��}�B	��d3����m�^�IՒIE$��?B����K9�t��h��w�jee��O3ߢݜ�af�{2Z|[�n5���mt�Ԛ�=��i���5�{��2��;2㝤�6,%kt�2F���-��a��_��F���6`٧l����WDg��Oq�� ���M#��M`��;N��_-  �pA�@@@@A�G� ��_x9�k<���� �"����Q���3خw���x�l�*j8�MM\��Oo�Oh�Q��*;H���GyNԼ��^�s���Xb s*;r����#xs^�{��Y�R��R�ˁ�o� u�Y��%�m9�T�uvz�C����մQS���q ���]bڛ�V�͏ʮ(�~�j����t��Χ�(G-X���/�,�صDO8����ܛ�<�f�<�"N�]b�_�Dw�M5�sa���\=����)(��7r�k[�׃��ǈ�X\퓏�N��Ͳ6�^ɫ�s�3�'�#=�e,Sl�s)/6��)&/��}�iU�ȫJk�K��X�Lv�N��9����Y�N�O�߿
� ^q?
~.Q�,���oƪ�5n�ڿ�N��ī�S�v��,S:L9'�U����>��V��O�O�ۏ'�4c��?����*3����;ߋ?�?a�U���y������VD� W�;׉>|_V�#a��c;�W/�^'q�<n�ԧy�'Ư��ܻă�̾��/�^>���_�>��y������x�g�=L��G�[�s��y�x�'Ư�Ҳ`LUS�����Mc���YP����q�Z�G�Bض���7�sWi��ۘ�q�Y�5U�)��Nb:h[�ЍG|=�*�>2�:h�دgE�ozk]�|{��C�Md�P�Ap���I:����=�lz��. 4Aظe7̜����?���D1m�^!��he�jVih�6��Z'��09��J��mxZp���P�mt��RS���\Q�5���<2��@A��]B�Ԭ�71�c���Ђ;F��"&��9G��:
)0>#�����ֶ)]�$�>v�71����a����h��}4�Y'�� �C��Q��p��Hءya�>���֖��	�����}=����_7�������n�� ��^ˀz-��uUax0�4��M|�d.`�6��(&Ht4�{M5�2�DؚH�w�V�ZRx!���5A�,��-��v����L#����1����q��As�����   ��m�������`|?%$7���N��q���8���؃V���9�:]��Γ�K���q��Y���x���UCs�6�!m�t�	�� �h4iA�$@A�bJ9nV:�HKD�S�� �0�k�Ԅd��vΉ�%��L*�����5�G� ʻ(tb�H��1���&�٫5C)*��KLOg�@'W�V�����Tv"���d����K4F����p�5!��:󢦮i}t­�$s�5�j5$�� �+tbf�H�	�1���'�Y�]=K)+�KOg�@'W6��G��4(>3���Z�Hp�@�m5�o��U[{���W;����-��N���u<XG��3+��>0�Io�Sc
&�=���{�'�S�v��΃bM�3[	�;�\�Z������}-i���g�νֲ��/�D��-�Q�s@A�pF��⨳�l? {Z��̥`��$��y	��xUS�sJ�q,��޲Z���'�IO� �7wT!�Z�,��J
MGI �x�c[�֏  ��D$�?�v�#v���ӱ��옡�܋Z�[PG��3���A�\���<=D�Y��snf�a��S�)? '�Aq^��ł}y�LOI���[d�q�9�ܐ�I�7�r� ���S����6ϜR�cC�؁��@l�T�1�.y:	����*`���>�����[W�5�7FF�|�6�n�YY�T�\l���qDm���KPӦ��nů�F�TI�� �怀����\�Bm��,��:*k/xm�`,Q;�,��(�$%ĺH	�K�İ�2��Yᄪgu��Ռ(���m�J@<5�M�t��؛c���0��\��ў!���83T��#��LO�MS�.�1��t�5�,1=T`	���<�>�3�[tE�N0�)1�`�'n�>��O0jt�=x��B�l�ї�y�K�Ҕ�U	k���0@�?�A�;��$�:v��M9��D@@A�Fo�8��A6��3.v����4�\ֆǈm�h��p������B"�X���=�xZ��4tx��%�Z%��Q��u�x4�Euě4����.�=,� q�T���Z�=�L1�&k�
�IiˌQU9ᠵL�� =�*z(3�0��u��B�oS�0�t���];	6Q��G~[��==�Ɋq�cQ|�������>~7yB	O��q�P4@<�X�ٔV<��K�	�B�֛�B9]K&�-ps\ӡ��4<�UgC^<�T�S���ߊ苷�Gq�gV������ى���+SU^X_*M��6�'9�0�A�j�'1�'�p'd�:9��Q��b��g�νV���/�D�E�q�0ྍ����A����\�g��+@'��@�t&Ft3P۪��9���skl�c��_�o�ht�̳�Y�i���Qج���h��o.n<���8���dA��4��	<S�DJm~5̫Q� �\۽q����tvM��+���!�Zt\��\��<�!�H	�Th�[ �@�DLK��e�j����B��G����������i?؜<Qۣ�O[n2pS�4g�)�In8���%���ړ�;�/QU/q~ߛ��=y'���� ػ�/q]/^��� 3�&�����w�^��q�f#�|�`6��M�e#x���;�y���U��Y����Q�����:|Os�^kh]Gc���m��I�<z���`w������sf~�~8�9��m�vmU�b�k�s��H�+m{��Gēں��G&�z�����x ��uCGZ������5x��N��{��^$�M�'�D>2]���T���S�A���ΐ�g̃~�UD��㱊{:x��1��j4N�  �Z�rj|,#��~�x�)Lΰ�-�fӑ��Έ{��� -N��o �AV�4H89���ih4�@���:��}ҁ��>�
uM���[��y �%�� �9 ��A˒
� �c�ڀ�D�F� �@�Pr@AG�
 �X

��
� ���n�^�1�9Z u~R=(�S�� hv����@D��Pq,릨(��� ��?��np��u �1� � F�N�G@@@AķT,�@�i�y���� �yt���9      ����`�t�S�nGS��:��� �r@@AB�Pq��h�΀#�A���_n�Jg���("h�+�	⃐k�AT9u hc<��\3�wX�w�z�����a���7sx�����v���5��F�C;���^η6�Α3�ݶr�Tڊz:�ݭkܱ�Uvo��Y8ޝ�?��<	r���4�c���Uvo��S��i���8~�v?�Z��.��~�l߹���^����W�	�����C�:}Vٟs�z�״��|]�V7��o�ռj���7�~�?Z���Q�|�����\��A�j���l��C�ֽ����g��맘\%���n�����fӏ揃������n�{c/�^��l����i���N�x������Oս��B>�m=xUq�ܰ����\����ս��^���N}��Cײdv��2����m ���I*^��ް��E{gdacOj�8�y[��si�n��=ѣ [��̀���O��4�#Hk�Wju_v+RZwSTO5�M �����@p� �:0uA���=�8�V�Sԍ� 6�S�m�{�+�6��� z���{��o�&�4x{�>��7�A�D@@@@@@@@@@@@@@@@@@@@@@@@@@@@@@@@@@@@@@@@@@@@@@@@@@@@@@@@@@@@@@@@@@@@@@@@@@@@@@@@@@@@@@@@@@@@@ADAC���4!��4"t�Cʫ�G):�y#����߇I�=��:���3O��qJr?�c�H�3��������p�@���}���M��3����sF�������D�u>g#?h=��q��ۦ����<]�{,l#����ӂ�F4���Dh�4 WTtP�U4AOJ�_J
 � @�PSP��@�TAMPUF�
)AMPU���MQ��Tx �
j��5"��j��AT�"D�)�
� (�S]T�� ���j�5��
k�#STJ��T��
j�5R��
k�
�(Rꂨ)��*����
j��(��5"��j���PU(��TJ��j��(�4Tp�ר�Rѵ�z�akF����=ҽ�5O���#��[�Йg�ľ��6(���6�7ɨ�i$� 
�<���4J�ݷLk2�Wݼ2��L���k�PQ[�i>gH�}d(��us�O�BsmG)c�E�I�`���`۝t�m�DT���Xd'�
����1���B��O�1�!��uuu�Y-pi�:�KV�~��}F�ۏZ��	�O(X���vSS<w�a��(���3���N�rU�lLX�1����fxKff�[��U�8>y�!�G��s'O9\��vk����N�2����{W�� 
R��Q<Q�
���!`�CW�z�JV��Q!�I�@�<���fc�VE�?����Mn6����މ��|���ƒI� �M�)�*U^��r������N�)nu�y�()(%k��o���M��P��Q�1Hł���Vɯ��Dt�bΰ��x��|!B���� �GUN�e�Vkd#�+-[��c��T�.�y(�|릋*�l���������{���oj}�U8ɮ���˳<%�5Y-����;��I�4��`'�++Og�i�zjtzQ9�)8��D��D�C��|88IQ $d~�>U1�e1MS���50n��t��|�jYQ[���ȵD���wFE�֛s?�Żmu���$��3U#?�)&���9���Ս{[��em��w����o�!r��f��QQ��w����ۖ">�j�Z�\����D,[�H�Մ�hgׄ�Uo�o�3�,}{~��(e��?�w_�e\���˃��m���Ŵ�\��s��YW��5�:2v�_�ҽfR�e����fX�����U������1���h�lٹ���u�ho�TڵF��8,�_5CAD�k�Mu9uQ>���5�.s�Gy���䉘�x׼o���BK���m��uUK#�*��nz�L�Ju^�G:�b޶�����b�J����9��#kc�]�h�?/�ʭ��G	�b^6������u�h)�]��w��Tn�m^����lX�W�ĺt��LͶ��8�r�\N���6?{{Ҳ�n�� =��gV۟�b\��̊�Lp6�n:�$��qx�����݌j=y�YW�/�˃-왟�5q��߈�U������G�k�Gq+�vf>�j�N�ϛ)�s/dU1\�PZd�إ�   ������S�]�!��)䞺�IGcWI<�c[�$�3TG5JmWT�Lj�������*�՞Rӡ���T����yR���y����ʹ��,}�v�ʻ;[�����Qк-�Lۀ�)ʵ��lL��ƌy�)��8m��U���k�N� �cd��9����w��ֺ������+�u�m��n�p!��g��]�����S�T���j'�U2�{d�)�#g�^����n�����&�G$�k� j8�-�W]q/9�'�=U�bp=�-�,��*�&�)B�D5�P�u9��j���d����§I���Z���8Z��]��;����=ڪ�ػW*e�-�W(c���y;h�Ĳ���2��y��_����EuN�ȫ�U���1���SI�F�WU�n�����p�UuFʻ>��NS�Kb>��MWN���m��0<d����浱i�wNǍ~�J��S�Rĺ���w���]��i������y���l�x�F%����3/#��#��6��Z��Ҳ6��<��84-o2�Y�4Sɋ�LQ\�2��Y-�Gz$&��E
.sX5q��<��|e����P	�׻}�#��U,�I)����)�+��NUa�͌�j���ޫ���h��+z����V�o���Ԙ�ow���55+bi�J�;�S�[U���.+��,�f�08t⥬�n���62=ޕ=��[Kʕ�u��2��:x,v�����#Gv���?��vaoVѹ1Ã!l���<��֊ǈn��۝G4�8�c��4j��3B�.�띚�3�%M�T�A���5�DJ��ABTéYx��B�j�i�`�ϖV�4yI*�6�t��^&�#�5�h|��B�*1��ۼ㦩��c5>򿵳r�N�[��ּ�{~�K���Zڣ���yk)h���w�VR��ϯ�:~�g^�ǏVuX�ΐ;lR�Y�}]\zxN�U��|+!ku����O�U�{j�}ZuX���q�UKͶ�d���c�9j��o��YJ7Z�z�̬��Wj�cG�a�� 3�8��O-⛨���7��Q�� ��^E]_��+v��)�>2�oi�MqW�ac���S��9/@�����k�)�>U:�Eʖ��3��Z5q�@�yԯQL�(LD�%�{�',p�Wc�RE�t-���k��I>`�)Ž\��E����� ��Q���K���0?H��J�� c}�sNͿT����:�]%�~�������޹T�L�s���
�\��h�N�9c�C�M����&�ڠCc��q�s]�⺧c��V�:c��j��3�gTM悘�6(���3�!���IW�,�<�'�G&�p�|�\1h��p|�p�#��W:6��<�F���a��4�z�S��	ed�I�1���q�4v�W��e1���n
�
L�����hv�K��M}�av���.�i�PH:���)���]���c��S��.Rg.Μ4�����QI0���x�3���5N�+�+�V�tUG	_=���R)ǒ�����<c`�;��׉���dT�e-[�hs����u$w��c�Y��ڮ�gV2�tW٥.wZ��Ζ�YQp��S%dΙ��\I[M6m���۟T���
����*�S���z�t�DN�L�8�@�BF�q-=�9/5r�i������v��|�R�-$2Gm��������A�й���Jk�&�Ol6�^�c��/�9����l?���f'��{�7����g/��r����T�3� �7���r9��g���k�� ��f'�A�o}�����1�����ĸ����p�:��UQ��v셻��i�>:�<��~�=�IȵGfbty�U�/z:��,
״dZ��33�u�;�V{n&�ۭ�QR=��uo��.a.>��fEsMZC	�r�j�%nW:�̮���z�\ut�R�W9q$�.�S�X��S�]`H��ȼ�(�:�5�<�4q����@i�w�䢘�x&>Զ%�rO6�0ݪz|쯦���'��BDm,7]�:/\��g��vi���� P����հ�����}��CwVp� w��E=��d��|�B���s�z-���v.}�l���`<W�Xi�v]�<i&/��Z�Xd���'1��-�, �,:뮺�(�����ίM�wb��T�o%vȣnۘ�����u��Wj}Ek�+�%1��Gk]�7�Y�D�ŷ��-�����N���lSz�nw���ٕrM���z�.��UN�o�
(�ym�<P�*�>+���xB����֚�O�<9�ξ�8%f�V�ݭ˂�x�Pمd�������j7���n:2��z)��;r��N^�4�է���c�3�ǅ?��e��m{�l��?��џ�L'��;�i��#�O�zŴg�
Ez����G��vU��3:�n��x���n�j��*I)�)��x�I��^<|ʕ��x���q�]X�ٹ�U�11��4¦�)@!�hp��آ{Q6�������]�+�UuC�j����ѝ���nd�M\cU�UsE���mb]3��,�bK�lnc��W0� 7{OyvK[?��E��W�v�u<�8��y�8���0��L��̯]��F�)�u�(�N�S�"R{`m?T�� ����Z.��͊:�-��e;5�{sU5�SU!�Q�E<P�{��6~m�{xŷ��i�U���C_$Q�6�浡� h аw���C���؛�c]!��*$���P�TJx�%q{��*�j�b(��P�tӳ�B�f9��" �rʞ�W�V%TT7�n��������9��7�hu�4<�[q3\i<VY�E8����4��47���nu�JH��+\E�ͽ�1������(�W��^v��a�j�?�K\|B����O�0����0&��q�uaa�H�\�7�}ư{�;7��U�=.�D���m��a�1���V�q��`�,:�;x�=%t����,l�.q�v�|��ٱ�!�a��k�d%��[$O��-p�*��q�1w�\ǯ�rN����C�`�`x,��,u���
�FRΣwR8��woj�l�4]�{q���-�k���8����w�\n�����'?︭��V��L2�E4��4h�*�LG'�'S�z�Tk�(ᦩ�&�G1"#�x�pN��2�41VLY.8s6�����3a�Woh紞'S�Z�e�4^��޲�߹n+�ie7�u?�~\=���e��[�[_q�=�0pw��s���EO�q� ����VVsE��?�*lP�Ѭ�A��S[�Ё#]�Iqd{�x;�ٜl��Ger{1N���v�����l��Ax÷;����hRL��NZ�@�$w�[�7(�c�B�X�Ӯ�Y�,z�lf}}M�.�=mΧ����K��� �(*c���m�1��M�3qv �̸��lO�覯���ٽ��*�4��ܪ4�[N��^@/<�y�J�u'��#�	Qt�!������k�>*�W&Sg���K���w̻�z���T�k}K%\'Ic�0���t�Q�v/���j�o��4d��ŏ��5���=�F��e�jx!��#��U�X�E�+�R^�ਉ�Ú8�H�5k�z��ü�+�kOV0���|�zq�S�ן�yM;z��?~]=�q5���`��+oT�+���'�Je�3YAyԟ��Ğe*0��{T���]��'n��غ,�Ŷ��5ޞ����EOOY$Lc[�É]ke��j�h�4F�CB�ɻ*�*a�����2T��	Ծg���O�E�"#�\�U\��S����LG����5�MH�$�L(��Seq ]NI< �#U�Tif�G���mi�)��-�m��ӭU���kc{:�����q�6nUtv��Ve�g�52�IU$���L�����x<�#���MTOf��Wt�F�/���Ҩ)��5ϷFh�=�u6{V'�[-��RH�Z����u��� �t��jٸ��X�Wue�m�U�)\�����5Ʈ��+��J�]3��%Ē��ۦ�U؈��4A�8/ZC�#�H'0Q���~Ǜ�n�
��YD�n� �Da� k�I��\��U�K�q jU7�hg�����7<��]�*�����Y�'���j	խh��	<8,�t�ڋ���L��"��Me'2� �l����\%OV��i!x��I�ϑ��y�>�� M۷.�ڹ�g]uW:ԍ9�'q^ke-��w�.���VD�i��j�i�n�r��'""���<'�wj��;�Kd�bC�m`ŐR���Ja1�{��n-p�s�:�9,U�~��ѯ%�t�j�W���     ��T_m��Gݽ����]a{7Ů�w�����sc��^I�'$ᡤ�G�\ĝ$�<e����7N��N*u�F�����f��[�,�R��r�C�b���|��h�)ٝ���㯽���1���� �~� g�}���� ����]6��������4�vW��#�Q,ճ�Nk����5)�)��,~�`�����'�ubs#*��r�]���O�blCä_� &OĩW�� ����(O�GD��^d��쉻�_E�eb�}v;�`ed�º)�'��9����/\�H�"�����-:�ӏ�G.0�{/Qg>vR���K~�l��6�&�B���<S�M�]��G�����q�*���&̘�b�]��-S�}[=����o�p��I�8��^ܚ�4�N�w"�M�hgvz~������X�Kܵ�7�ߎ32��<m�l��Li_v��
�v��"֖<�wV7Q���W�&�'��a�r�g�<�E� 8���YTU�B*��J��x�"�߿Q�_�	>L-_ow4�o;��U�B5��:̀�j�8"#UwOqI�M& �|pO.B��ӳ<D'T�ٛh���s�%�J�r}l�6:jGH�F��-�fm{b�S��6����ʛ֢;:y�L��
�9�rÒa�k����L̨̝s_tn뫏2�2v��dM��Xcpwr��8��T������:p�qZ]Ud�"���P�7f�'��Ѯ�8p:,�.]��;v�gl���/GO%��4W�j9���ܳ����9X���=a�n��U���S�h�=�F�5oՆ�sו���Y�e�UG�++�}��V;3���U���]���@�S�2���
���Tp�N�v�׳<Q�@��K7졍�x]�mXV�g���u-�����;�x���J������ۮ)����˕[�=��)�xLg�
b���~���g؎>�4f]��Ϟ� ������@�����]�3����,� k�'�,~<L��o�Nј���Z����P���$�>X k@ԓ�v J�vu��JoƲNe�xͶO�L��f�
��KX�:ZƓ�J�nG0��PF����ǯ�ٯ�/�ާ"��O%�yk�i�=>���������]��T��o�,uI��N`��LG��Z@Ԃ�Oi�Q	^�#!Μ$�k���� ��I�U�w�����k��n&9Y#�摨sx��[�U11:J�����KΏ>��Vw�\�(�G�����8��f#���n��X�b��� +�\5��G���l��D�~�/�Z�B�U�c�F��ȹ<������T�f�mmnñ��z�d�ѹ�M�n�D.�;�Ǚ���]�n(�ju�|�E_�T�9�v]}���[���d��-��
���Mi<�y|�N(�u@��:̥��w����̽��ͅC��3���������|mV����}/66�����#��'�v� g�N������(.;IO�����vhp��S�Y��MO5m~1"��\��E�>�4�-�����{�p�;zH�Z���'� k��C�#�Y����G�{����KfX��X�YJ��� �V/���䜦9��;��592���D{��=��H�!��D4�CH��_fX�t��x"��G}4��s��.�w������>����4��,���QPb[����sQ��А���'S���^bi�R�>M�����8>`��c�����{T�#f݇z�f��X~���IG=��qRWX��qpq�A��G>EG	{�#
�����<[.<˼9��)�I=҂������KA<H�ڼx��ꛖ��`M���s����yת�,0�j��r��5o�׷�d����G���q���ǫ1��Mx#�ٯbi�	N�B
?]�n�v�O:��'_6ǲ_*r��V�n�ۮTU�l3�<!��&�o8�M!ڍ�p\o?76�US]sL��o����,Ɣ�=���ly�}KV���TݥwQ i�Kl���ݚc�0VO�F۵�E��V�ճk�{��ѶFU]�t/�~��w>�*��ͳ�N��/��X���d�)�oR�����:��x	��=�v�U�k�'���/h�n�TJ��Un�KW� ?dug�_��q�~���x��8,��A]�i���̈�'���L*�p�����5%� z��X�Ol�m���|3g���l�PE#[��C�.�Z]x7���?Vq뙝���&u��w�W�?A������?<�e�݆�x���ql���=e<2D���_��h��d1�˵1LO��^ݻ������=�)�ַ�:��@�{��ӈ�G䥕��a��v~�9ќY�Y��f�m8�aBN�7u�%��Wq`�Wy9طn(�p��v�t��N��߆l���]4�H�PSS�u��r ,�5N�sc&f��^��(9�W�x}��ok�~#�C�>���]��f��+]6���.v�ECgm����CUJ�\I���M�����S�7"�κ�����u�/�����A������h�N�s�Ĭ��G���j����%nlK�YcĶ�O]w������KM#tm �I|o;�r����W��o�����h����{2d�6w�v
����EI-UL��	4h�8��_J��<ʰ�v�+<k^���S�r�q�K#��ɇ&����������ah���4��?�V�+.�]3]ȍ2l�ft� �7��{P�ӽ�ӊ�L��a	ׇ�X6�m�3�4B���L{�w_�E�ܣfMsڪu׋;EY:F���z����U��<��z=���뵕>�[]��Y���J}��Ҟ�T�3v�y�Wn��Ӧ���lъGl����p���k��T}faubnLO�b�E� 8��M�R�� ����(O�GD��Z� �f�� dM���/�+�����j�ōM��n�l��:;Ĵ�F^ &��wI;@��Mp!�r�v��j��flcڻF�(�~�[է7*2�8�=�\E���`q\���s���iU����XM����L�����|���_�-w{�4줦��2_[V[�s����9 U��v�Z���jիz�<Z�s��N��th�z`�,_�������<���/1Ê=���]i�Q�ǅ,�GM k�S>�5�|��9s�FR�ꩈ�!!�wh��^dF�Tv�*���􍚒ydlQ��>Gn��GB�����٢��!r��n+���_��ct���I�V��:rX�Ы�6��� wϛn ��Z��n��Q��I�N� v�䮬ݛ���� �߉��f"���� ���ʼU�B�^�	Sͪ�~��~�Gal$�0�}���ռW�֋��2�{(�{&`f��x����(e���]7�n�����ȱn�����4j�Õw+�:N�[�2�!p��b�IV�T��G���L<+�#������ͪ�<�f=�/��uf���\�w��-�oSLy���A������z�ը�E�&��Ż�D�Q�4����[QIS���GC,g�^�Z�
��uM3���������/��<�j#���o�K~�)^�m̤�YO��&s��6�3s�PL�n��7��)�i��#г�G�쉪�xpi�?�6�W:όy�|��Y����f�S�;�PG3b�o��S��#O�#��{�Yע�%[j���cUnk�|8�c�C�G=�>��m��Ղ���=a��������6K����f����.����\���c/j�>!Y]��v��ٝ�]�g��2�0����0^���MCa�����X��4��̹Ǳ�jI�<��x�����
�mUz���r�8?d\�˛;+��L��4�{��6�����	$�k��3r�i��1����l�{��=^�F�y7��w�������;Nۤ�ߺ�m[h���ڦ}�*Ձ�~?w�tC�����I�X誥�u���W����sk�c�h�ں��tms�1ͫga�5ZO&5Y��ō�	1�P� �;ο��X֑�=��a��䧏���[���D��K���=u}LTtp0�,�5�h�I<��(��QM���U�DkT���y��6��߭�'�0->��ii�awU����9-��ͮ��3�ɘҘ���5���s)��1�1�6&�ː6��Vh;�\��}����ٞ�3��V���4랟^���PW�P��^�*u�e��:�࿘՟60�+nlf���Ar�[(�=M-K\Y+ݣ#;��By{�n+�-{meՏf"��2��n�)1$�C	�mw�ZwT�TQǣˣ��u�@ �r�L�a�a��G��tkl8898k�`�]"8Ƣ�,,��2��������KG?T���rLֻuÈ:�Um�ۮ"VY�f͊�S�!?�����m���Qܜ��6�Y�Ay�FԚ}kt˯�4?F̬i;~��ۿ�A� ��v��ҥꝂrҬ1�iq�f��+�Q�j'��x��~��)d����$͇��S�֚�|�w��v�_(�V��r���܋��s0�{3pڣ?}��̭�w�����a+��k�+�s���ۇ�L���V�as��U�2�	���Ym��;��5��-��I�Na�K��85���j���4D�a��܊�GhL����ʯ�J%�Mjm�O� NO������G�g��~�o_F��ILK1��8G4���,Y`��GGOH�v�0�D\�C��ۺ=�a�/\��9Ӛ�.��ӳ,y����z],�v�Oh��KL�Rҷu�s�iq�x���r��b��Uljꮍj�YNk�1)w��`��K2���.�ԯ��HOX��K�>6�]˧nϤ�Պ��f��2/��`~�ؿ���J˱���KLu���'�+k1��.D��}40����:�y�{ы~�gU;�g��y�~d��<:��(������L%�� Dx;�Aǎ�Vvl�~��<��Q5Δ���9�s��=�
]M��bHH1�Ia`��Y�lj��U~K�V��L�'�rZ����U�����')���#���Qc��*�.]�D���C#w���(�����	G�#Z�%�����)�p��k���[���WX����G��k:���X���t��VBd>jYj~gm��i}U�gG4G��_(�3ȱ�z��O��;>If�#Pkh&��t5.=���85�=��U�%��c͊�:�ce��_���u�ݛs�ܧ���F*i�<�y����*�Wj���yL����?�3�W�!qw�k�,v�̫�ca�*�ku����A��#w^��O�Ȅ��KYWꮘ��oo�'E��/ęx��1���͔�v�>�������)��[�ۜ>�� �νT�����J�,վ�^�k퓾+Wk��o�9�oS������c�K.k�S�w�TIB-�T�M9���t`xC��<��sn�X����[gcѓw�q�mY�x{(1U�߇c������/�j1.9�	��rT6u��+�Ӯ����Ʈ"ߋ-��wl���^�����OSO�:�<4��[ߪi�]Q�"U-S]:��j.��UYd��(�l�.�%&B������̎g�p���f\�ܝe�m۷�N���qK��0���o5�ں
��J��vǁ�#�+՚rlW-�11�b�3EUF��G<_d��^�	��i�`ۓ�,��#�C��G<#È:�xm9�ϵ���]<��^��EsI�yJ��;#�z�v�3K�q :����؋���x�t��*�ػO��~�1+��:�_n��e�%���Q>]f,��T�ާ�g�1�N�{7���<�!3�mŸ�ĝh�$��U�&��Ҩ�Y�y-y�j��쎬���� 5n;+�� 6o�G�^��.�Pl�+�n�+��6A[��uW��:ʹke��1�x��y��jr�FD�i��]���j��`[u:��Y��N*�K�Qo���+�\�ɸ:+v�9WA�/v�\4V�**jA�[�3Wx��kB��Ws�MS�k���"X��S���Uh{@���T\�t��D�W��� W��6�����[��&�So���2��#�pf�s�Ԏ*����S�Ȟ>oTY��������Ϋ�j�������ſ�G����+�^�T���t{��i�-��,R(9�W�x}��ok�~#�C�^��k�������b�0q.�Gr�����:���"V�*���u�M�.
��T����P*zC.-u?YCJ�b7����8�V�)V�e�qLO��-ə��c�ݚ��k��Qrj�#��'��2���2�Ȧ�Qs�d����(��فg�b<���Ӿ�Gf%�M�J�8tm�ζ-�~.Qn�͏·٪������3����UTǶJj)�m�������I�-�d��X�ǌ����W;wfrPRox��{ͧ��ZDq�����m�ۅ��B�M�Ɇ�S���Wk�E�ݧfzJ�S:�Ǜ9EY:F�����k� ܊�4?��vvW���}��#ם�� r(?������e�L��k+ɜ�r�͊�u��$�m�1B d-f������Y��Gѧ���ݘ�H����ql7��?�d(�__��>��r+_d��쉻�_E�ebr}v;�`efƳ������f�=%t�U���EV^���S���'�^�خq�M5i+�K���̧�fNZj���1���k[�z�4�������a�^o-Ք�"j�3~��ߤA�s��S̉-����=bs�i��f�]%��5��G,nE�j�9C�{�^��j�I�����x%�:;t�|�c�b5�)ee�����0�e�MEk c'�[c;���[�uW�v֑K)E�x���!3ce}�#���nx2�Ծ��J׺��ax�`p�t�^WU�h��࿹]�h��809�]�� ���� �V����X��_��0b��Ŗ����I� �h�X�)[Z��n��@5SV���=v��p����8o�>~,��]�)U�0�#�U�"��~�Gal$�0�}���ռn��W�֋��2�{s���?ƍl;�'�Kޯb����n���.m��Ysx���tϘ�.a���۵r���S����Esv���׳>������b���6I3��@�x������f�s5���<Sq�m{��j��/��홗�lA�x��G����M$Zr-��N��W<ˮ+�TǛ�l�&�-��iY�2< t:�H�"�*������G�����uy���iږ>p1fxۏ�N�EfĘ�\�=��_Sg����ꊇ��N�7��w[ϸ��iؑz��˳:4-�Kŋ4�U<��Mض�s�rۗ�aj������=a�n�W�����K����f��a�\�'�Z�����^�T|B��7���c�;��5Z��eܵ���y�6�8Jŉ�,��T�GA�67M�=����U�w��]�,G.m�c[�{W'�m����7n���>�Y\�Zz`�]��>B9o�<�5��v��Eڣ�T�mK�\�4���͘��/�n�-<���U���#y�9j�y����bW3�8Ͻ6�S1�{fah/�!s�~訴Klo�����h=��{˟��Zͦ��pmR�W�3�v�]��hй�,�����c
��	W7�u�}I7�[{C�:��#^��sZ�ڹ����&y�2x4ޚ�S�w&��Ӛ1�m���]FLu�Z�[#\��.ox����ͳvux�n��Q<��6e7��Q�Q໳2,9]�&���[KL��8�3�����9���Ż�s�ڏ���o߷b��r���%�v���y�̩�9s��668�j���Gow���*���}��ryϗF-�ϫ�w�L�,ts+ov�e$T44֚���]��ڹU̚k�u������M�5SO(��1��<6}��.�圲{w۫��K=��&��+_�e�u�O�n`(+� (zׯw���o�,uGŐ���-�#�r�լ1��,�Ĺ�OKY�ԉ9�k�Že���ߤeŪ|8~oSb,�9��155i�i����u.�oR�+��{ǯ�L�*S��(�� �z�'�m�l<Z[=[�����g�>��ާ�\�z�����Mņ�2+�)�4Xs4�u��8����(�gp$G&c�� $�<*����&V9�Us�i�fa��Nҙ_y����}� Q���YȹG��NL$�	��.�������>�����n���Y��n�be��d�ҒG�k�O�k���^f��Uiٹ5O��U�>��c��<��W�a\��U<"��7i�.�R4�0���\�΋j�Ȉ�O���w���9��d��o�k�I����1v���C�b�b&nW�^�OG�[>���L��d�
���;.�����-�c�ղ�\��5��+�ھ͗)��#ᛅ3Z��,��F�rs��\�4Z.E=����k�c[�s60��l��m���������_ۿE�~�鮅����U[�XW���ݺ���%��4����R�襎�����G5�I��
���ڊ*�\fLU�1F�d���t"���c�����e�{���K����aj�/�ԓ�Pe�,�EH\OX��L���ܺq},�Y����S\��׭�?r(�P������ʆ���&.{I��-�<}n����I�#���w�����}���b���/"�g��|�G	<��A�●�&S�{�c�Q�:W�-M�lּ).H]-��J�z��I)�le����R!]b�]ɻMS�i*���f���a�ް>:1�K8>�X�ښ��r�淿�UѨ��y�v�.�������>U�<����ٞ�43�vvŴ���S;�",���K ��6Փ6'O&�?-�VŘ��s��Y�2Q6�6��j$/��p��|-4��z{����ܦ���C��	ĔU���`ue��I�$c�#�p�c���h{$�)R�u}��E텞<����ƿ2͇�M����(�H�j֍\uq�Ekv�Wf�l�����NO�� �/=�]~Ͽ>�-�U�`ổv|t�'�SW�c^	:�xw$�
��Sr��䐛~}d轼���/��G���GgO�>�������i��[�ݜ>�� �νU�g��W�(�5M�j�hO�n5��� ���c��>Nq���ǫ0��H]�~������´���jz� �cw���m��}�}�wʹ[s����)Ež5�v�W��n��^�
��~�����O.��7零��10�M~���S�+��W;�*�׺�f
��J{m��^��4���t#S���@��E�[�ǷDM�s2�-Qsh�r�ZS��͋���۔�Ӌ�v���Xy�Y�õ�侍�������}q�K��K]Ii����4��V�H#��Wv6�U�֨���*�q�tu�c���(��&+��\��}ea:�����x������u�zڸ֮Z�:�*�ǽ��tܜj��ΰ�~�c�{�M{�w^ʆpq��w_�,>�z��v��V��S����M�yĳ��7��eь�]KSY����^�5Z��=uQ�3ź�tSW�5���F�{QE� ��ݕ�� �?�ݣ�˯Ug�<�'�'�m�,7�P£�F?�:��{L�`nw�I-ޞL�r�z:���}��W��'�ly��d���r/��i=������+�;%�!�E]�����ɽ4��s��d���@�[Gnߵb��3�V�LB��<����O$V+lr2�T潔�� ��k����ݭ�EW�bk�x�py=_c���U|-_sfε�����η��� ]<��R������o��O�J[Ն�X*�Ps*����#���P�G.������s�ţ��.��ϼ^��4�V�)��fL`&�a�{�mz\Z�<8�cWػ-�3�Z�.tm�k<6��4,lrK#�Oq�ٮs*���m�i��k�">�9�&$�l�d�dM��e�G�����Dm��gy�b�v�4[ŵ\G.n-��ڡ&���D�L��h�%Mmf!q<ٽ�Oߵ�}��v�˹n�H_�E�j��*�����Gz��W�+�l�qsϺJ�V��(��j�Ojf]i7z�����{ͧ�y"n�t��Y-��l��� SG�c�l�����|]9��3�=��u�͚���")����d~������T�;+�W��+���lܨ��j&���3��v���;��W�uV��͊VSU��� `��u�� H$s��+61���4�]X��D�Nlg���ɓ�*U������'ڣ�Y�-}�k/m� �&��}ɕ�����񁕓�;$���Ȋk��r�[U]�<�������r�r$+�k}��_��������\�.�n̶��Hen�q?H��R�Ϣ�:���j�qr;~����oԯ2d��������T����]u�t�\@5crm�gX��e��W���*����KX�8�@����:&�f|���PT�fȧ���|�7q堸hc�hIVF�V�8��эbb&k�ϙ���}�r[��A��P>����_M�K!{#�$�1�y�s��MGu]UGfg�#]�*�)�x0��wg��|^��V�b��c�5���f̳�Yoo�Ł�`�P���+��z�5��Ѧ��}�ͪ(�X�W�-�n4�uc�C� 8�O��*�W}
{L%Ob�dSoߨ�/턟&����z������!�|fRa��u����[�������#�Q>��Ͻ��2��M5�[��1K#]@�sp�hui�]� ym����v�V���MͧثM�7v��Y�f��i��[j�RY?]<�����i�|�pZ�fٹ~��Di�vn��Ů.ޞ�Q��9  �����H�)�H����m�Fr�F_�Ğ�N*��|2Q��!��=�s�eӕj+�F��6�{?&l��-`��,���ω1%M�88SQ��V�m{����KO�e��KT�ڮ����9h�ڢ)������+f��Z(ᠷ�7r*x[�֎g�I$�d�V�n�-���!�ݹr�sr��e��UuQG=�8內�xk�4��׻��_��?ظYm�Ǐ���Ն�s����Y�e�UG�+)����V;3���U���]�9qsyL��I����絵1�tl׋��X��!�����ڪ.QwÓlص�٪���WaL���	e�ͭ����ּk�MsN��9��`���/��o^4�{N�V�L�)[�;઼u��v���OKR�ʹ8E���jt�]휚1�+�x�Q��7/S�3������QJA���:(Y�5$�=�Ӵ �>u�6���QU1��m�N���TO9k��%v���&6	�w�j_�#zt�4u� m�cw�	5��>Z�>Z{�S��/�p���D4�Q�H�vA�BA��x���չ�ز0�=�xU+Wl�v��Vb�ۼŋ�Pn�J��0m����tM��u$8�E���n�~�
��3�|V��j���L�?�@�h �]�f#H�o��$����\�1��:��J�uWI�1.�<v|��.�圲�w����K���=�Ek�,�N�������Z���]g�m�d�T�+�������vSDƍIs�4�W�)�LD./\�v�|x��k]~N�/$����%�Z�=k$sۨ 8�Ox���v{3�ʢ�^���k:��;e�7��ە��z��>�N�y`�I�Ѯ����ǽR�f�\���3>�e1)���:F����\5�)�;�u���o��Q9Ǽ�Z>�Z�Q��C=���{Vj�|!jŷE�v�k�o`z�h�(�o�P�O;㕎���sO$Uk1WW&?hU4cW4Γ�i5;7e]c4�/0�׶;lL>�hY�Eo��sh�ʧ�\���M�S�Y��y����9>0*}�"s�g����rO/�5��[�F�����i�������-��Nr�&4����1��t< �F�Y��(��)j�� ���!� �2���V�s�����W�qzN~��_{p�i�ñ�j�L.r�C�١��m?gѮ�/��O�2ѯ�ʞ����D�����;Őa�Qf�ubH�KXZOBN<y�y������]�8��&�j��)т�r�f�1����i�,Ƣ��7I���x{I��뗦�h��������|���쑼���Z����G���wH���:���+2&ᴬgkf]�E>�ԯsh5'�v� �\�k�k�T�Mٛ�:��������]�?r��KW�>���vq���J��3>c����I귵��G��})�����~�x�\�1O����:	��O�)F��rTّڿ1o_�YR�9�uY)f�؆�y���)��V�P�K����ןqW8�Unn�Ti�qj��k�M��r���if� ֫�SU�NSO5�GuWF��!�U�\�>5���[N?�Z���hm4��YY��\Q5�1�ad������ ��k˱Q�m�.E�]�r)➐�ګeD"�
�#������յ���xZw��{�5�=cJiD�G��X��[x���_r���=D���� 8  ^�0��U��W<^r<rd��Ï�v]�ٱ/���c��:���7��D����W��i'��� gC����^x2�����+��~*��&Y�\B������ �ܵ�ǹD��D�k��~�t^���I��y��.?6Q�׆C�ii�L$�]��4��G�7����'^����Uq�J5M�j�hO�n5��� ��l�c��>Nq���ǫ2��H]�~��{QS��Z^�{53�� l��泥������Z�r��_R�U]��ҋ�|kb垍��#�Xʊ��s�Ā熒<ڪWk�tU_="e�{UDy��M����Zc��o�������O���!��5��4-����\�:��1���f8ǔ��\�ªq���u��C,�CK1���� ����`'efG	�,�g��癈���;M,��q���m=�7��p n��pUV��̹TGcN��z#^֫g��^%��ݽ֊k�"��G'��| $<�v6 �N%�M4&� iݷ��F��c�Ͻi�n���ɪ4�����|��_I�!k� �A5;8��=�.ә���k������oO*#U]�Wj���p���w
Y�R�����W9��YXH�j�qr�Uǌ̲�c�DS>�[ dmg�_��j�^ϧ��bwH��[�:J'�m�'�)�O�_����L{���R+x��=�^���~Ǜ��iٝQ<�c�_�&������Z%�Հ���ѧ!���E�6(pv^�/Xq��k�jX�$�RA�a��B�w�� l]��^^M�鮩�b��M���\����n�����SH��#�k^��F�dk��+�� ��&�M���TLL~H��<ُc���9_�0�1=�ֻ�k��Ӻh�;�#t��8q�����]܎��FEq]z��Ju��?��w�ի͡�[諑�R�a|V
�ʁ���>�����?ˡ�/f�������k&�����?������� �{HsO��V�U1]3L��i��TJacn�f�쾾X#�PV�m�Q
�^�����pD��;�w���X�e+��S4��EfLyC���M%e-�l�æ���7F��H�<�	^ж�O�ت�?���صTT�Fm���K)�8c�o4U��ɥ��&1���=��ԻM�ZhJ�pv=�7��ɍ!���E�;4���!�q�t���t�y��R�x~���,V�����6�!N�:�S���Y5��nѳ;uv�u�|ٺ*ʘ�!��� l�+_�Qz�v6_���]��=� � �;_�Qz�F���:�̳v��ٳ[o�բ���lъLa!�����nwn�5�̧*���݉�1>������k�2~%J���.���oW�GD�AZ�"�f�� dM���/�+����+/:'D�����w$r�=�j��bu]`��R�UT[�hs��X�H4k�VV��[���vݫzx�En_�3e��j����4s�^	���灻���V>�f�j�KW���.o���̥��.6�[�3B��][R�Ԇ�4<��,p�,�u[�F�,���^���Ů��0���Z\���7Pt:��(��N�G��c�x��HH�)�zJGڶ�[�������&�����pk�?*����Y
p�5IL����ϸ7�g���g}�Q+���ۤ4���MG-U��UWDS��5Wn(�GC���D���Rv����%��~i+�>Cb,���J|A=ϸ�C,>��� 1�]�<`�,Z�Q1,�-����S�k���p��|�YW���x��a*{� ��~�Gal$�0�}���ռW�֋��2�;$c6͟\o�-t&�h���n�x��5���h�~j�:F�Ox���E6�Y�v�����:�a9����=5Keu퓫.|Diȝ�U�ڿj� fmի�8����ODӯ�4�]��
bS�#2g�M�x�kN:�ô���Q����7M]ལ��l�?��~���CD��W#�ܵڞ���c��^��������ɟ���$��?���<�_½�ݟ����������#���9G{ʚK�7�S>'ul�����k\�w=G.��ƹ�MQr���^�yֳk��TvtX�q�0��q��M��٦}����I�����l�Ǐ����CX��O�3��=������d�w����fwtj��#|˹F�o��NZ�%�+q}!�=������$�7y�t#�V�TgٛU�q��=q]	�c�S)s~�)4T%�D�Dǎ��F��A��.l���^�bg���n.M:]�^�ά��;<��\l���yԸ}��I�z��+�P�}h��v���>���Lͽ?$1�l�gf(mmDf��J(h7����nq�^���D�{.��oΩ�-W72r��xC,������}t�^Կ�cZ6��4u� m�ci�gD�'�sM[���� ���Ğ�U|���7GX�����,I��g�?���Y�/�}�������f�|<���Yf�s��٘�
� ���������wf+��y�h�c����c_S�O$��cF4��;ڞ
��1Ez��i�v�z�ٍf~L����sY�Vل�͹Z�ĵu2�D�0x@���+��ݭ"�#c`Ug�]�x��ƕ�+X��2���تt�'V��xi۫K��Z�rb��Y�[wmUDS�[�#��u�m��n�8~��)�&�"{�4c|��w��n��eoWEv�5h�6r1���h�5ӓY���4׉�a%�"�i�se����·qI5��]ij�%0�Y�%k�;\t�yJ�n��QR�.צ�U:j�6���r�q���PFF��5��j2#�	h5l��7)���o|��,5�gwܲ��}�r#�^cd��ק�ϓs�0�O�;����&�K7�
=<�*e�veF�/S&� �^j1��v;FWZ�ml���c{w[��c|�Dݯ��'L~33T��Oc,:�%�y�e��{��/����\e�p�m^�'�'^j�<M5��ڷ=65��i��c�~��W����u����l;֭���(5�l̯�|d�Թk�vo��� }-���=,�-�I�w�e�]���N+T��z���#��Ev+���@J]�b��k���iд�8�;�h[LS�=�eyS�f4m�qZP��1=�ɉ-�RN�C �SZ��Ԁuow8�e��E��q�K{����C�?Y�}�n����%%+YWC;f�ű484��<r���u[�\i<W���6��Y=5^����}.Vڣ��UVk��,��P�z�_�X��^ak�q�Uٛ�ō�M�ֵOF�� lO�+_�Qz�;j=�k�'n�I�f�,}i��¤I�!u.�;���s�
��8�D�)�r�]����6zc��)˹2l��� )F/�����K(��/~�*{Edתij_L\����N���J�ǻ]�KMs�ͺ�k����{C�Z�����U�����')�k|�ꮍE�C̫��wlS�M}�M+�"���Ǳ�F�}�Q���W)���v�,c����eŶ���E4m��:���+	a�N��<��G���j�3M55�y�Q�@�dl����ى����F)��soW�២�^U����s[|�w׭������5���b*��z�R�옞��ݦ���F+�Rj!��nɯ-yqI��ʊ�^OOo�%E��/ęy�����?64�=���9�������*ASF��q�o՞zw��b5ZZ˪�qOe~�AO_Xs� Wm��Aw��xYP�9�� �u��TT����j�|R�rT�o���᝸��'�V�ײ=��Hs�����z�{9lq��O7�[z���hͮ�!Q[;bay|D7y�N����Gx�ܿ�LZ�fu���l���ߞ��%�5�y;��Ե�˅��UO�"����t�9 <I�\z��LZ�����oF&O�a���,0~Q_/�f�6]i�N!|w	& :x������|b�{C:�e�D�:�{����Ʒf���8]8������� l�gE\2=ǓZ�I��Ȧj�\G�J���ܦ|5lK40	�_5���E� �P]i%l��xR���˘�#Ŀ��okU3<�����M��i��������mVƸ�o�V��#}Ae|@p�"�Q� w�ײ���ƻ3n���+<J1�}�c��6�rsY�QG��t���J���{���2���U���Y�qlS<(���A���Hkk�p��Z(�����Wi���W�7#.btҟ9�.՘��򅅕9k��Ś�O��Y,.�������]F�u:�4hY̻X�g�xϚ����>�{��O2�&|e��<�� �#k=��� �[���}}��v�0���Έ�ֲ?YfهѲ�B����qIjY�ǈ4-#]A�iw�W���8j�\��K��R�ƟV�gM�|���/�;�+�^��y6ǜ�bU�A������Z5�կ������:��������wh���F� R�T����I-2�8�زYV�3]S���湙�H9���� ��|�H��r��8s����}�fvӎ ����k�z|��C���;k�{{%��)ˇ��0����n��u$�V�7�q����t�T��Qvb-�R�r*�)䐽�eT�
v�5}���v����9t=�����gw���=5�e�
b<��4Ӓ'� �.�U&���w��qI��ø�k�����=�_@)b�U�b�����-�/�Wj��Y՜���#Hz?4�^~�0���ʗ��_z^�r|O�]��ß�?�)�{+�I�ɉfl��f��sN�n��6X�B-��9�;{u����X��Ʀ��4�^Y��~�����k�2~%J�[�\{� �֭#*:%��Հd��ۃ쉻�_E�ebr�v7�`Ud��ruLΪ)�*Gj�"8�^(��c��I>(�yh�xq��/Q������1�,i����3p�w�墹�oτ�b��c��Y�c���2`JL?K�%�IC����J+,�N�����-�S�MU��k�DS͕�M�GO4[����� ����W�)�����y:�ؖˎ�|T�qM~��J�sJ/���-~����t�O"���Oi�Ħ�4Ϥt1� ������,��]�<��4�H:�xȢ�߿Q�`� ���ak{���x�Oj����GY�bG�&"`'_*O5�4�U ���\��Y����͎��� ��/Q�,�n�y�F8+f������^�Ѷ������W-v�σ$|�y��,\��x�������`�� �� �:`� /�5?����?�}`�� ����^Ȍ���]%�+�)��ﭖ9"}D��������9w,�5�jj��k�]ڙ�s���V�:,]��Wl'��	�U����GXd7w_�W����y��-��Z#��Y�~�tk{��+_<ι=������evw�ۏ{���Ѫ�x��.��s�S_��9�5�$�gU���k
f|�˓6�t�|os���*;�y�,�
��L��di�<Π<�R�
q�G���>�̪�\�E	L1�|� ���~e�ͭ��]_��6H�7Ƙ>o3��5�� ^��'�ٿ~��������|�g��ka��g�OE�~�_��'���aҾbl���k���͊(�)�s�}a-in��f����uEq]\'� �j���f#I_;e�fT�=��dl����-c�yqh#�骱�94���v�R�±U�1E\�0�c�:�׷0?�� �=k׸ܩ�p=��HXィ�ːTk'!J|BK�>u:��>
�2,����*�;�c��� Ź�[�kxs>���^.[����N��B��U��k"{�浠q$��5Ӛt�vS�^���K��vZ��ᆾ
\$����A��;՝��l� gͺ���+½k��W����u����l;֩���(4�}%��y��u���G��HG�N����
yr8sL]��;FQ�=�,�����tޥ���	I�����>6��^˧�ϥ�,e�l���?4[`�����������yʎ���)/;HU��tx��b���?�R�:#(;������+{��v5�3��ȳ��o�w��-�&�M�&^�l~���s�m�<�2J�����{���w��5���_&*�3�kX��S-�u�zŏ����r��SU�NS���]���Wir"5�S�T"��J����D`
ZZ�D)���w���|3�9�]9qQ<���\\��4���ڸ� ��?� ����h�Eys��0��i��%����+;�c����l;�|�%']5�Q1Kݺ򦨊����� �:/n�~$�)���{�͔vv��I����s� �
*�+�h�EN�����#��Ȗ�����cOl_�X�V��;q�f��C���x�ڜ�κ�@<�+��3�C�L�#u���{��[���!3]S�UU��:�Ei�f	"������2 A�k�T�j��yD�ڈ��i�6�/[�ָU�Q�X���:>:����>m$����&b������'���V�6��ֺQ}�8��qe����s�j[�p;t�ٮ���	Y}�7#�d���,�l���,����2'?�s&�[E����[n�Wۧ�yi���{5�V��A8����şIo���?�y��M��\�T1�eRX-�]�
�2�z��d���i����;����=Ƿ�m<Ϋ1�U��Wi���� �Ȋ>�ETq����4�r+�>ij��썬���� 5n[/�� 6o�G�^����:�8�5���y�Q1U>K������������\a���
�1��j�E-��;j��13����M~��o�Z�Uد���:������p��S�[R���q�k�:��7x��s��@Y��Y�UuS��+��߉�cF�!s�\��-�=�\�6c���Kΐ�	>�EPSU�F�6���t��s!6� $sHi���t-�W�~ξ2�󩙹�#�H�j��V˫��ǹ5�Q����"���q�����t.a�2�!�;n`�N���`�n���\�Y�-%� �t�8s\��˹]uOj9�c�*��F�O�����Y�M/�TeW�S�O��?n�����i2��&�8��S��ۂ?{����O̢6UϽe��p)~t��hƶ;��Ebu-EM��0�8������S��U����eF���^��ص�I��~�q>-��ҽ�dF��	�~�{y,NTL��f����	<R?�uV|X�0�A�8�E<e�R) �7�tդk��F�Ű�7��+���]+2[Բ
X�l��ݐ <���E�#��߮����ڗ��!��Ƨ��?��������b��?� ᧦��H��ݩ�p�8�zcSgOU?H�C��?j{f`\05�	�hl�{�����87wC�R�]�/��r*��N���خcM�r�]�(���2I�0�doxm|�ŭ$��zrZ�ܢk�y��ծ�2��O�5�yѮk��h�7W����s/<a=��@��!��~�د4,yp`�82�~���W�������F�wt<z�6]ܚl�n�aͶ�>̮�띚���#1s����������#7�����o����Q���1�� [�O�f~�=�����?Tl��l� ���S���3�{7���sgy�[,7�j�ۢ���Z�\��kO���ǆ����YY�Q]:DJ� �̪���v�ba)��GI;5܉������Ŧ�6��U2�s���(1���U@hԓ�{OgU� *���9q����$FC�ׁŎ:qw�^:��Ɠ���{���(QN��rN	�I큾���� Z� �Z�m��m�l[�%:����4@�D�D)ڐ����wϦ��;q�����`���-y�~�3̺�Ϯ*Ʒ�X���#�rV�2!৉�MP&�\�d�3#
���|J_P6��F��oV�]�5�*��b���YfE��W��t��54�j��f·S�ӫ���5ڻm�Uf�����2v���eN�q�y/d���Q5�����1����>T2m?�V���#<���<�u��	���G� �O�R����yQ�Vj�otn�v6����o �� ��>���yy�u�3� �G^,炰E�/0�5�[��[)ƌ���$�q=��WLSCv�w��ܝe�j���t��$��ײ7��m�y�i-o~g����dLSUZ�Xs��*ǶC�=�����͗�%Ȃ;
L����:
u�(��]x'.�[Xa|�ɫ.�Yq]e3�s栶I4.ޕ��C�赌�J�ޚ�tb/ٚ��Օ~,��.����+�U��C����v�� ��ظ�i2}��{P}|ؓi����K/�n�x��ʋ�4���\�Dt^F���φ��+�k3�_����j��Wje�2�c\��*��-�շ�g�x��3��s`�7�ԍA��G���v��+j��_6v�V�Z9��?+�sZ��:�RZ5'�n�^�[���T�[ȉ�7��x��]�]�UN��{��"uQ����Yي�칧V������6����aan�v����'��j��M�� ̬� �
���'�U=!���t�Rs� �*�\��M!�#�<�g�z�z|9p��5;+#�Q]��,���>���鿓G���8��X�Y�6]a�;Q3**-��)$� C^�05�k�BB�<�[Tz;qO��P��A���X`��f�A����t�7A�[�^k��z�J#_s��fo�,v<.#������͎��CE<$�A�F��JD�����>�������O�^�yOXmѿ�~��8����hb��ٷ���Қ�����[g�$�vo��v|y��&��ŧ�D�O��X_µ~{UF��w2�g��2MQb�{����������-� 5�}U<��2;7'��rz��j�c������p_+��b8`t����Y3��Bm4C�p!��{y-�eLz5�f�&"ވ��$����Vk�_*��D8�� �#C�{I�9��Q<���ӶF%�e��a,��|��TP��h٣z���@A�N���V�k��\vX�ALU�S��6}ٝ��Q���y��p��W���Rj4,�^�<��h���d�zO�n4�F��������rR)��и�-׆���R֎� � xR�꧔��4�γlߖX���f���)�gѻ���ܚ8�r�6m�����>T]��OCq�Hu�4u�o�]�Y
6�]1?�ڬ+R�wލ{<�s����O'��[M���U���v�^�T*���)c�� G>:��_��f����{�����>�
���<��e��9K>er����9Z|�ŧ�Y{c�uh�V�|%~H�;*a�_[+X�������\�~4�
�F,]�����0�[,SE�#(�k���ZDm��ڦk�b|e��LvcXz�C>��T��7��>J����(Mg��Ǒ�G��k>gf<�l{��w(��:h��4K�p�[��Һ���i���O����e�i��"���[bW\p]�g;ͧ�{�n��ڢyVm��a��[
em�}��7\��4��o�N�R�z%Bp�K�:9�/c�h��I��i���yۡT���
�)�Yc��G�7��k�Y�����Jb<��*S�W��X5�K�6=͛$��2ι 5߷T�+O��yQ��([�%��Y�/�i�D2`�ؕ�sK}B��C�+�6���.D�ٰ�/�
٣���FQB�1�H`޳t�l�Gه���O�O*��ʄ�Y��A]|j�����Qs�~�Vp�3LU�cW�j��4΋V���'��ㅭU �:ҵ����X�k�D/(�ʷSr~+��W݉,�In'���i�a^�Ź:�,�����H�^��oᚗ<�qև_��9��$j�k�Vf>���[ެ�f=%10�/�:x��n&�V��=;�'�ڑ�+
�q�����<.[��ý�y��fo��Mso��c^�q�����ɣ�j���l���z���I��4��!w�B5��`#��B��g��Ήe(�5ƴݍwc��ein���W�"�hO��[�ʷ]�x���\�x/[��5۝cFtfZɺ�CuI&�qWN
�$ik�sHЂ5/Q�u�b'���e����\0���;�[H�}�5We_�:�\��U�Us��e�������y��p�����gչ�⳯gcWΕ�z�3V;[u��ksֶq��Y*7�2�[IZW��U˂żt~׵���@����� �9a��Yk{�~��걫bO�ְ��fU��>�eɌ� ��{��s�d��.%s�Q0��d_�5�+��cؙ�Y����]7⍲���}唣l���nBʬ�9��������{-}�۷%];�k��7�$sZ����ȵDZ�'If�M��U3\h�\�?׎����zI���4Q��R<���^��q��W�s�M+$����L�Zo\�ժc�c����U������[fw��x�ObҼM�s໣hd�:�rǗޏ���1ƅ�{D����245��Bqm�2m̺8N�Ǘ�xt�ɍ�n�kq�k���B�V&�����5ǯC�z<��)m��c��8�u�'���Tg�	_ӷ�O�L���Kͫ���u�Q��Z)#��w�	�ƹ�[��}�_)�8�5]V��SA|��Y���������q#� q+ݛU�ș���{���MQ30��x�޳P����Aܥ�h���!@�V�inQ�顪���ч�p��*��)����B��*iLe��4li>��S~�<����]<����	���1�*-D����H��HWtm�<U�&�x���WT���b˽�Y�E3='@}�uNչ�څZr��hc�� F�-���b�Mă��Q�8� ;Wy^Q���U*�0�8�a�ް�Y����'@m����C�tWTm+s�iʢy��A�=���՘�Éh�2u��}]�e��EP���p��6:���6w�t7J���6������FkQ)��>�����ߪ��=��U��S~�{��Y[���C64��N�^h�|�[��7���L��r�^cW�ӂtJ�hx �A�AR��/���7��`�V��u$d��j�YS�TUΘX��������)$w9(��]�=�[Շf��|� ��\o6�{8�����l�UrX7����#�hƑ:?�
#��,p
{kZ�\��jc���o�#m63R:����k����j�l���o;7fm�3-^�u@�d���{�q>�akV�c�e���� a�ꂲ��V�AAP�5U+�f���h��<�k��j�O��"����7x��tATe�Zo��en��QN��!U���=Z�?59�E\�E�g���:��:���3����oi�Z�i�+Z�WM+��\�X�H.v�O'CX^���R���Q�b%�[#yj�/]��kh�󰟵��k���N��ܧ���IYW�"}J�%�a,wC!����Ϻ2>���9d�ޜz�j&?U�[�r�U�w�o4,�;	�յ��%����'�Y[{w�;�,jٹ4��ᜪ�T����p��62�9Σ~�F�I�z��8�ٮ�nG)y��~�陧Ŵ�����]T��D}��o#J�}%p�L�i��W���yJbf<V& ٫+�C��8�3��S���ӕz�U*E�㔱��`���j��C�:������+�v�E>*ѕr��ѡi��u���!<#���Fi�n�]Q��Z�js'���qG=��mW�%��:�R=������*�L�;��_�)�̓�`z�mTR����O����8�s�EXʷ>+�$3
��0ɂ�͕�sKE����EV��3�P�7���-�`�g���S1���
v���Ay֑\��`j�/pM��H��R(P9���y�4Ч�U�T�x��@@@@@AB��j��<��#�G��D��U ��������� ��T�D��ySIG�Q�JU@@@@@@@AM@��J bj�]R��@@@@@@AB8"4�@
U$P�j����]�Q"
��(Z4��I���}�UE)U:�4P�"
 5��!�]4��PTrD�����������(�(Z9����}�)Tq
���
4�J-F�$�^��%
�F�)UH               ��D8�R)� ���*����������j�@�H(�Pӂ�T�'R*����������T@� h�U@)�PQD@@@@@@@@ADF��4I�4��       �*��� ��H                                                                                                                                                                                                                                                                                                                                                                                                                                                                                                                                                                                                                                                                                                                                                                                                                                                                                                                                                                                                                                                                                                                                                                                                                                                                                                                                                                                                                                                                                                                                                                                                                                                                                                                                                                                                                                                                                                                                                                                                                                                                                                                                                                                                                                                                                                                                                                                                                                                                                                                                                                                                                               ��
</file>